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2" r:id="rId3"/>
    <p:sldId id="263" r:id="rId4"/>
    <p:sldId id="264" r:id="rId5"/>
    <p:sldId id="265" r:id="rId6"/>
    <p:sldId id="266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napToObjects="1">
      <p:cViewPr varScale="1">
        <p:scale>
          <a:sx n="116" d="100"/>
          <a:sy n="116" d="100"/>
        </p:scale>
        <p:origin x="8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21" d="100"/>
          <a:sy n="121" d="100"/>
        </p:scale>
        <p:origin x="493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39FEFE5-3FCD-40CE-9ED3-B3F2CCF1BA5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D94C80-0CE6-47B5-B64D-DCF90B89246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084119-4886-4918-BC5D-8AF618F1558E}" type="datetimeFigureOut">
              <a:rPr lang="en-US" smtClean="0"/>
              <a:t>4/16/26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758635-41C2-4A97-930F-49F23F05ED3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B86EA6-1955-4F39-B2AF-4B5689FA23D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3336E5-9D9C-4264-845B-A2EABF011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1084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30D0C0-E6A5-47B0-A0B5-C0D42F207B96}" type="datetimeFigureOut">
              <a:rPr lang="sk-SK" smtClean="0"/>
              <a:t>16.4.2026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A814D-62E6-46EE-84D0-6581B97E5A9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61731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51F6-9C07-9749-9177-F0AE6F5EB56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D27BB-4BAB-B14F-803E-75078758A80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2D86557-6DB0-40A1-9054-81BCE1C813DF}"/>
              </a:ext>
            </a:extLst>
          </p:cNvPr>
          <p:cNvSpPr/>
          <p:nvPr userDrawn="1"/>
        </p:nvSpPr>
        <p:spPr>
          <a:xfrm>
            <a:off x="752357" y="-1"/>
            <a:ext cx="11439644" cy="1504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065168-B9A5-42A5-B4F3-674AC8CF3405}"/>
              </a:ext>
            </a:extLst>
          </p:cNvPr>
          <p:cNvSpPr/>
          <p:nvPr userDrawn="1"/>
        </p:nvSpPr>
        <p:spPr>
          <a:xfrm>
            <a:off x="8934134" y="150470"/>
            <a:ext cx="2505509" cy="2500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999F9B28-012B-4717-A6B9-4AB16D4D86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3738" y="1393825"/>
            <a:ext cx="8785225" cy="3814763"/>
          </a:xfrm>
        </p:spPr>
        <p:txBody>
          <a:bodyPr anchor="b">
            <a:noAutofit/>
          </a:bodyPr>
          <a:lstStyle>
            <a:lvl1pPr marL="0" indent="0">
              <a:buNone/>
              <a:defRPr sz="8000">
                <a:latin typeface="+mj-lt"/>
              </a:defRPr>
            </a:lvl1pPr>
            <a:lvl2pPr marL="457200" indent="0">
              <a:buNone/>
              <a:defRPr sz="8000">
                <a:latin typeface="+mj-lt"/>
              </a:defRPr>
            </a:lvl2pPr>
            <a:lvl3pPr marL="914400" indent="0">
              <a:buNone/>
              <a:defRPr sz="8000">
                <a:latin typeface="+mj-lt"/>
              </a:defRPr>
            </a:lvl3pPr>
            <a:lvl4pPr marL="1371600" indent="0">
              <a:buNone/>
              <a:defRPr sz="8000">
                <a:latin typeface="+mj-lt"/>
              </a:defRPr>
            </a:lvl4pPr>
            <a:lvl5pPr marL="1828800" indent="0">
              <a:buNone/>
              <a:defRPr sz="8000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6D7FC53C-96DE-4EA1-8FE1-550C063F115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52475" y="5635625"/>
            <a:ext cx="7556500" cy="585788"/>
          </a:xfrm>
        </p:spPr>
        <p:txBody>
          <a:bodyPr>
            <a:noAutofit/>
          </a:bodyPr>
          <a:lstStyle>
            <a:lvl1pPr marL="0" indent="0">
              <a:buNone/>
              <a:defRPr sz="1600" b="1" i="1">
                <a:solidFill>
                  <a:schemeClr val="tx2"/>
                </a:solidFill>
              </a:defRPr>
            </a:lvl1pPr>
            <a:lvl2pPr marL="457200" indent="0">
              <a:buNone/>
              <a:defRPr sz="1600" b="1" i="1">
                <a:solidFill>
                  <a:schemeClr val="tx2"/>
                </a:solidFill>
              </a:defRPr>
            </a:lvl2pPr>
            <a:lvl3pPr marL="914400" indent="0">
              <a:buNone/>
              <a:defRPr sz="1600" b="1" i="1">
                <a:solidFill>
                  <a:schemeClr val="tx2"/>
                </a:solidFill>
              </a:defRPr>
            </a:lvl3pPr>
            <a:lvl4pPr marL="1371600" indent="0">
              <a:buNone/>
              <a:defRPr sz="1600" b="1" i="1">
                <a:solidFill>
                  <a:schemeClr val="tx2"/>
                </a:solidFill>
              </a:defRPr>
            </a:lvl4pPr>
            <a:lvl5pPr marL="1828800" indent="0">
              <a:buNone/>
              <a:defRPr sz="1600" b="1" i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1" name="Grafický objekt 10">
            <a:extLst>
              <a:ext uri="{FF2B5EF4-FFF2-40B4-BE49-F238E27FC236}">
                <a16:creationId xmlns:a16="http://schemas.microsoft.com/office/drawing/2014/main" id="{BEEF1FDB-105A-4087-BE39-C4BFB390EFD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115909" y="428443"/>
            <a:ext cx="2141958" cy="1944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34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51F6-9C07-9749-9177-F0AE6F5EB56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D27BB-4BAB-B14F-803E-75078758A80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Obrázok 7">
            <a:extLst>
              <a:ext uri="{FF2B5EF4-FFF2-40B4-BE49-F238E27FC236}">
                <a16:creationId xmlns:a16="http://schemas.microsoft.com/office/drawing/2014/main" id="{1DFC6C90-1276-47F6-BEBF-AFB8F5AFF9A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50269" y="6317176"/>
            <a:ext cx="891461" cy="50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3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51F6-9C07-9749-9177-F0AE6F5EB56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D27BB-4BAB-B14F-803E-75078758A80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Obrázok 7">
            <a:extLst>
              <a:ext uri="{FF2B5EF4-FFF2-40B4-BE49-F238E27FC236}">
                <a16:creationId xmlns:a16="http://schemas.microsoft.com/office/drawing/2014/main" id="{36A4F6F5-0E9E-45D0-86CE-1D894ACA99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50269" y="6317176"/>
            <a:ext cx="891461" cy="50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863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51F6-9C07-9749-9177-F0AE6F5EB56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D27BB-4BAB-B14F-803E-75078758A80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17170CA0-9938-44AC-8F71-4372D757CC6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50269" y="6317176"/>
            <a:ext cx="891461" cy="50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610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51F6-9C07-9749-9177-F0AE6F5EB56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D27BB-4BAB-B14F-803E-75078758A80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6F1DE719-D665-4DBB-AF25-FAED25863F2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50269" y="6317176"/>
            <a:ext cx="891461" cy="50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398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509" y="365125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4509" y="1847850"/>
            <a:ext cx="10515600" cy="4351338"/>
          </a:xfrm>
        </p:spPr>
        <p:txBody>
          <a:bodyPr/>
          <a:lstStyle>
            <a:lvl1pPr marL="457200" indent="-457200">
              <a:buFont typeface="Century Gothic" panose="020B0502020202020204" pitchFamily="34" charset="0"/>
              <a:buChar char="―"/>
              <a:defRPr/>
            </a:lvl1pPr>
            <a:lvl2pPr marL="800100" indent="-342900">
              <a:buFont typeface="Century Gothic" panose="020B0502020202020204" pitchFamily="34" charset="0"/>
              <a:buChar char="―"/>
              <a:defRPr/>
            </a:lvl2pPr>
            <a:lvl3pPr marL="1257300" indent="-342900">
              <a:buFont typeface="Century Gothic" panose="020B0502020202020204" pitchFamily="34" charset="0"/>
              <a:buChar char="―"/>
              <a:defRPr/>
            </a:lvl3pPr>
            <a:lvl4pPr marL="1657350" indent="-285750">
              <a:buFont typeface="Century Gothic" panose="020B0502020202020204" pitchFamily="34" charset="0"/>
              <a:buChar char="―"/>
              <a:defRPr/>
            </a:lvl4pPr>
            <a:lvl5pPr marL="2114550" indent="-285750">
              <a:buFont typeface="Century Gothic" panose="020B0502020202020204" pitchFamily="34" charset="0"/>
              <a:buChar char="―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51F6-9C07-9749-9177-F0AE6F5EB56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D27BB-4BAB-B14F-803E-75078758A80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FF72367-302F-47E7-8D81-D7E236125BFE}"/>
              </a:ext>
            </a:extLst>
          </p:cNvPr>
          <p:cNvSpPr/>
          <p:nvPr userDrawn="1"/>
        </p:nvSpPr>
        <p:spPr>
          <a:xfrm>
            <a:off x="752357" y="-1"/>
            <a:ext cx="11439644" cy="1504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Obrázok 9">
            <a:extLst>
              <a:ext uri="{FF2B5EF4-FFF2-40B4-BE49-F238E27FC236}">
                <a16:creationId xmlns:a16="http://schemas.microsoft.com/office/drawing/2014/main" id="{462ECA87-B6B8-4447-A17A-959966FAD4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50269" y="6317176"/>
            <a:ext cx="891461" cy="50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649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ain_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509" y="365125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4509" y="1847850"/>
            <a:ext cx="10515600" cy="4351338"/>
          </a:xfrm>
        </p:spPr>
        <p:txBody>
          <a:bodyPr/>
          <a:lstStyle>
            <a:lvl1pPr marL="457200" indent="-457200">
              <a:buFontTx/>
              <a:buBlip>
                <a:blip>
                  <a:extLst>
                    <a:ext uri="{96DAC541-7B7A-43D3-8B79-37D633B846F1}">
                      <asvg:svgBlip xmlns:asvg="http://schemas.microsoft.com/office/drawing/2016/SVG/main" r:embed="rId2"/>
                    </a:ext>
                  </a:extLst>
                </a:blip>
              </a:buBlip>
              <a:defRPr/>
            </a:lvl1pPr>
            <a:lvl2pPr marL="800100" indent="-342900">
              <a:buFont typeface="Century Gothic" panose="020B0502020202020204" pitchFamily="34" charset="0"/>
              <a:buChar char="―"/>
              <a:defRPr/>
            </a:lvl2pPr>
            <a:lvl3pPr marL="1257300" indent="-342900">
              <a:buFont typeface="Century Gothic" panose="020B0502020202020204" pitchFamily="34" charset="0"/>
              <a:buChar char="―"/>
              <a:defRPr/>
            </a:lvl3pPr>
            <a:lvl4pPr marL="1657350" indent="-285750">
              <a:buFont typeface="Century Gothic" panose="020B0502020202020204" pitchFamily="34" charset="0"/>
              <a:buChar char="―"/>
              <a:defRPr/>
            </a:lvl4pPr>
            <a:lvl5pPr marL="2114550" indent="-285750">
              <a:buFont typeface="Century Gothic" panose="020B0502020202020204" pitchFamily="34" charset="0"/>
              <a:buChar char="―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51F6-9C07-9749-9177-F0AE6F5EB56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D27BB-4BAB-B14F-803E-75078758A80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FF72367-302F-47E7-8D81-D7E236125BFE}"/>
              </a:ext>
            </a:extLst>
          </p:cNvPr>
          <p:cNvSpPr/>
          <p:nvPr userDrawn="1"/>
        </p:nvSpPr>
        <p:spPr>
          <a:xfrm>
            <a:off x="752357" y="-1"/>
            <a:ext cx="11439644" cy="1504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Obrázok 9">
            <a:extLst>
              <a:ext uri="{FF2B5EF4-FFF2-40B4-BE49-F238E27FC236}">
                <a16:creationId xmlns:a16="http://schemas.microsoft.com/office/drawing/2014/main" id="{462ECA87-B6B8-4447-A17A-959966FAD4F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650269" y="6317176"/>
            <a:ext cx="891461" cy="50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526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main_zatvor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509" y="365125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4509" y="1847850"/>
            <a:ext cx="10515600" cy="4351338"/>
          </a:xfrm>
        </p:spPr>
        <p:txBody>
          <a:bodyPr/>
          <a:lstStyle>
            <a:lvl1pPr marL="457200" indent="-457200">
              <a:buFontTx/>
              <a:buBlip>
                <a:blip>
                  <a:extLst>
                    <a:ext uri="{96DAC541-7B7A-43D3-8B79-37D633B846F1}">
                      <asvg:svgBlip xmlns:asvg="http://schemas.microsoft.com/office/drawing/2016/SVG/main" r:embed="rId2"/>
                    </a:ext>
                  </a:extLst>
                </a:blip>
              </a:buBlip>
              <a:defRPr/>
            </a:lvl1pPr>
            <a:lvl2pPr marL="800100" indent="-342900">
              <a:buFont typeface="Century Gothic" panose="020B0502020202020204" pitchFamily="34" charset="0"/>
              <a:buChar char="―"/>
              <a:defRPr/>
            </a:lvl2pPr>
            <a:lvl3pPr marL="1257300" indent="-342900">
              <a:buFont typeface="Century Gothic" panose="020B0502020202020204" pitchFamily="34" charset="0"/>
              <a:buChar char="―"/>
              <a:defRPr/>
            </a:lvl3pPr>
            <a:lvl4pPr marL="1657350" indent="-285750">
              <a:buFont typeface="Century Gothic" panose="020B0502020202020204" pitchFamily="34" charset="0"/>
              <a:buChar char="―"/>
              <a:defRPr/>
            </a:lvl4pPr>
            <a:lvl5pPr marL="2114550" indent="-285750">
              <a:buFont typeface="Century Gothic" panose="020B0502020202020204" pitchFamily="34" charset="0"/>
              <a:buChar char="―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51F6-9C07-9749-9177-F0AE6F5EB56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D27BB-4BAB-B14F-803E-75078758A80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FF72367-302F-47E7-8D81-D7E236125BFE}"/>
              </a:ext>
            </a:extLst>
          </p:cNvPr>
          <p:cNvSpPr/>
          <p:nvPr userDrawn="1"/>
        </p:nvSpPr>
        <p:spPr>
          <a:xfrm>
            <a:off x="752357" y="-1"/>
            <a:ext cx="11439644" cy="1504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Obrázok 9">
            <a:extLst>
              <a:ext uri="{FF2B5EF4-FFF2-40B4-BE49-F238E27FC236}">
                <a16:creationId xmlns:a16="http://schemas.microsoft.com/office/drawing/2014/main" id="{462ECA87-B6B8-4447-A17A-959966FAD4F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650269" y="6317176"/>
            <a:ext cx="891461" cy="50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330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ain_vl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509" y="365125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4509" y="1847850"/>
            <a:ext cx="10515600" cy="4351338"/>
          </a:xfrm>
        </p:spPr>
        <p:txBody>
          <a:bodyPr/>
          <a:lstStyle>
            <a:lvl1pPr marL="457200" indent="-457200">
              <a:buFontTx/>
              <a:buBlip>
                <a:blip>
                  <a:extLst>
                    <a:ext uri="{96DAC541-7B7A-43D3-8B79-37D633B846F1}">
                      <asvg:svgBlip xmlns:asvg="http://schemas.microsoft.com/office/drawing/2016/SVG/main" r:embed="rId2"/>
                    </a:ext>
                  </a:extLst>
                </a:blip>
              </a:buBlip>
              <a:defRPr/>
            </a:lvl1pPr>
            <a:lvl2pPr marL="800100" indent="-342900">
              <a:buFontTx/>
              <a:buBlip>
                <a:blip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/>
            </a:lvl2pPr>
            <a:lvl3pPr marL="1257300" indent="-342900">
              <a:buFont typeface="Century Gothic" panose="020B0502020202020204" pitchFamily="34" charset="0"/>
              <a:buChar char="―"/>
              <a:defRPr/>
            </a:lvl3pPr>
            <a:lvl4pPr marL="1657350" indent="-285750">
              <a:buFont typeface="Century Gothic" panose="020B0502020202020204" pitchFamily="34" charset="0"/>
              <a:buChar char="―"/>
              <a:defRPr/>
            </a:lvl4pPr>
            <a:lvl5pPr marL="2114550" indent="-285750">
              <a:buFont typeface="Century Gothic" panose="020B0502020202020204" pitchFamily="34" charset="0"/>
              <a:buChar char="―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51F6-9C07-9749-9177-F0AE6F5EB56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D27BB-4BAB-B14F-803E-75078758A80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FF72367-302F-47E7-8D81-D7E236125BFE}"/>
              </a:ext>
            </a:extLst>
          </p:cNvPr>
          <p:cNvSpPr/>
          <p:nvPr userDrawn="1"/>
        </p:nvSpPr>
        <p:spPr>
          <a:xfrm>
            <a:off x="752357" y="-1"/>
            <a:ext cx="11439644" cy="1504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Obrázok 9">
            <a:extLst>
              <a:ext uri="{FF2B5EF4-FFF2-40B4-BE49-F238E27FC236}">
                <a16:creationId xmlns:a16="http://schemas.microsoft.com/office/drawing/2014/main" id="{462ECA87-B6B8-4447-A17A-959966FAD4F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650269" y="6317176"/>
            <a:ext cx="891461" cy="50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672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51F6-9C07-9749-9177-F0AE6F5EB56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D27BB-4BAB-B14F-803E-75078758A80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434EA28C-8C5D-41D6-B59D-656AB4FC0CA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2355" y="136525"/>
            <a:ext cx="11439645" cy="670753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F53B6F0-A784-4D34-8BFA-74D4608E110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rot="5400000">
            <a:off x="-2654977" y="2778925"/>
            <a:ext cx="6062187" cy="752475"/>
          </a:xfrm>
        </p:spPr>
        <p:txBody>
          <a:bodyPr>
            <a:noAutofit/>
          </a:bodyPr>
          <a:lstStyle>
            <a:lvl1pPr marL="0" indent="0">
              <a:buNone/>
              <a:defRPr sz="3200" b="1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3200" b="1">
                <a:solidFill>
                  <a:schemeClr val="bg1"/>
                </a:solidFill>
                <a:latin typeface="+mj-lt"/>
              </a:defRPr>
            </a:lvl2pPr>
            <a:lvl3pPr marL="914400" indent="0">
              <a:buNone/>
              <a:defRPr sz="3200" b="1">
                <a:solidFill>
                  <a:schemeClr val="bg1"/>
                </a:solidFill>
                <a:latin typeface="+mj-lt"/>
              </a:defRPr>
            </a:lvl3pPr>
            <a:lvl4pPr marL="1371600" indent="0">
              <a:buNone/>
              <a:defRPr sz="3200" b="1">
                <a:solidFill>
                  <a:schemeClr val="bg1"/>
                </a:solidFill>
                <a:latin typeface="+mj-lt"/>
              </a:defRPr>
            </a:lvl4pPr>
            <a:lvl5pPr marL="1828800" indent="0">
              <a:buNone/>
              <a:defRPr sz="3200" b="1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36AEA2A-C3DC-4045-BA85-315AE5EAA9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-121" y="6186256"/>
            <a:ext cx="752475" cy="642937"/>
          </a:xfrm>
        </p:spPr>
        <p:txBody>
          <a:bodyPr anchor="b">
            <a:noAutofit/>
          </a:bodyPr>
          <a:lstStyle>
            <a:lvl1pPr algn="ctr">
              <a:defRPr sz="1400">
                <a:solidFill>
                  <a:schemeClr val="bg1"/>
                </a:solidFill>
                <a:latin typeface="+mj-lt"/>
              </a:defRPr>
            </a:lvl1pPr>
            <a:lvl2pPr algn="ctr">
              <a:defRPr sz="1400">
                <a:solidFill>
                  <a:schemeClr val="bg1"/>
                </a:solidFill>
                <a:latin typeface="+mj-lt"/>
              </a:defRPr>
            </a:lvl2pPr>
            <a:lvl3pPr algn="ctr">
              <a:defRPr sz="1400">
                <a:solidFill>
                  <a:schemeClr val="bg1"/>
                </a:solidFill>
                <a:latin typeface="+mj-lt"/>
              </a:defRPr>
            </a:lvl3pPr>
            <a:lvl4pPr algn="ctr">
              <a:defRPr sz="1400">
                <a:solidFill>
                  <a:schemeClr val="bg1"/>
                </a:solidFill>
                <a:latin typeface="+mj-lt"/>
              </a:defRPr>
            </a:lvl4pPr>
            <a:lvl5pPr algn="ctr">
              <a:defRPr sz="14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03724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51F6-9C07-9749-9177-F0AE6F5EB56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D27BB-4BAB-B14F-803E-75078758A80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F38E41-775C-487F-9EF6-B09A68E4FC52}"/>
              </a:ext>
            </a:extLst>
          </p:cNvPr>
          <p:cNvSpPr/>
          <p:nvPr userDrawn="1"/>
        </p:nvSpPr>
        <p:spPr>
          <a:xfrm>
            <a:off x="752357" y="-1"/>
            <a:ext cx="11439644" cy="1504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Picture Placeholder 21">
            <a:extLst>
              <a:ext uri="{FF2B5EF4-FFF2-40B4-BE49-F238E27FC236}">
                <a16:creationId xmlns:a16="http://schemas.microsoft.com/office/drawing/2014/main" id="{05C8870F-EB30-49E8-9697-25305B59FB7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2475" y="1690688"/>
            <a:ext cx="10687050" cy="44862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24" name="Text Placeholder 18">
            <a:extLst>
              <a:ext uri="{FF2B5EF4-FFF2-40B4-BE49-F238E27FC236}">
                <a16:creationId xmlns:a16="http://schemas.microsoft.com/office/drawing/2014/main" id="{A0C4C0A2-C732-49C0-A49A-854CC43C062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5969" y="352879"/>
            <a:ext cx="10660062" cy="1325563"/>
          </a:xfrm>
        </p:spPr>
        <p:txBody>
          <a:bodyPr anchor="ctr">
            <a:noAutofit/>
          </a:bodyPr>
          <a:lstStyle>
            <a:lvl1pPr marL="0" indent="0" algn="l">
              <a:buNone/>
              <a:defRPr sz="4800" b="1">
                <a:latin typeface="+mj-lt"/>
              </a:defRPr>
            </a:lvl1pPr>
            <a:lvl2pPr marL="457200" indent="0" algn="l">
              <a:buNone/>
              <a:defRPr sz="4800" b="1">
                <a:latin typeface="+mj-lt"/>
              </a:defRPr>
            </a:lvl2pPr>
            <a:lvl3pPr marL="914400" indent="0" algn="l">
              <a:buNone/>
              <a:defRPr sz="4800" b="1">
                <a:latin typeface="+mj-lt"/>
              </a:defRPr>
            </a:lvl3pPr>
            <a:lvl4pPr marL="1371600" indent="0" algn="l">
              <a:buNone/>
              <a:defRPr sz="4800" b="1">
                <a:latin typeface="+mj-lt"/>
              </a:defRPr>
            </a:lvl4pPr>
            <a:lvl5pPr marL="1828800" indent="0" algn="l">
              <a:buNone/>
              <a:defRPr sz="4800" b="1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F73679-E774-4197-ABCB-4024BD5BB60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610600" y="2097542"/>
            <a:ext cx="3581400" cy="2794996"/>
          </a:xfrm>
          <a:solidFill>
            <a:schemeClr val="accent1"/>
          </a:solidFill>
        </p:spPr>
        <p:txBody>
          <a:bodyPr lIns="91440" tIns="365760" rIns="365760" bIns="365760">
            <a:spAutoFit/>
          </a:bodyPr>
          <a:lstStyle>
            <a:lvl1pPr algn="r">
              <a:lnSpc>
                <a:spcPct val="150000"/>
              </a:lnSpc>
              <a:defRPr sz="1600">
                <a:solidFill>
                  <a:schemeClr val="bg1"/>
                </a:solidFill>
              </a:defRPr>
            </a:lvl1pPr>
            <a:lvl2pPr algn="r"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 algn="r">
              <a:lnSpc>
                <a:spcPct val="150000"/>
              </a:lnSpc>
              <a:defRPr sz="1600">
                <a:solidFill>
                  <a:schemeClr val="bg1"/>
                </a:solidFill>
              </a:defRPr>
            </a:lvl3pPr>
            <a:lvl4pPr algn="r">
              <a:lnSpc>
                <a:spcPct val="150000"/>
              </a:lnSpc>
              <a:defRPr sz="1600">
                <a:solidFill>
                  <a:schemeClr val="bg1"/>
                </a:solidFill>
              </a:defRPr>
            </a:lvl4pPr>
            <a:lvl5pPr algn="r">
              <a:lnSpc>
                <a:spcPct val="15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Obrázok 2">
            <a:extLst>
              <a:ext uri="{FF2B5EF4-FFF2-40B4-BE49-F238E27FC236}">
                <a16:creationId xmlns:a16="http://schemas.microsoft.com/office/drawing/2014/main" id="{2A5A9359-8D24-41C6-B457-56FF177743D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50269" y="6317176"/>
            <a:ext cx="891461" cy="50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29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51F6-9C07-9749-9177-F0AE6F5EB56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D27BB-4BAB-B14F-803E-75078758A80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69D7F2-ECE4-47AB-8E3C-1F3CF2EDE58A}"/>
              </a:ext>
            </a:extLst>
          </p:cNvPr>
          <p:cNvSpPr/>
          <p:nvPr userDrawn="1"/>
        </p:nvSpPr>
        <p:spPr>
          <a:xfrm>
            <a:off x="752357" y="-1"/>
            <a:ext cx="11439644" cy="1504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FADE885D-12ED-4972-9819-F5BB70E5903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2475" y="365125"/>
            <a:ext cx="10687050" cy="58118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47F4C69B-E31F-4EE6-B764-2CD1034432C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610600" y="3064194"/>
            <a:ext cx="3581400" cy="2794996"/>
          </a:xfrm>
          <a:solidFill>
            <a:schemeClr val="accent1"/>
          </a:solidFill>
        </p:spPr>
        <p:txBody>
          <a:bodyPr lIns="91440" tIns="365760" rIns="365760" bIns="365760">
            <a:spAutoFit/>
          </a:bodyPr>
          <a:lstStyle>
            <a:lvl1pPr algn="r">
              <a:lnSpc>
                <a:spcPct val="150000"/>
              </a:lnSpc>
              <a:defRPr sz="1600">
                <a:solidFill>
                  <a:schemeClr val="bg1"/>
                </a:solidFill>
              </a:defRPr>
            </a:lvl1pPr>
            <a:lvl2pPr algn="r"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 algn="r">
              <a:lnSpc>
                <a:spcPct val="150000"/>
              </a:lnSpc>
              <a:defRPr sz="1600">
                <a:solidFill>
                  <a:schemeClr val="bg1"/>
                </a:solidFill>
              </a:defRPr>
            </a:lvl3pPr>
            <a:lvl4pPr algn="r">
              <a:lnSpc>
                <a:spcPct val="150000"/>
              </a:lnSpc>
              <a:defRPr sz="1600">
                <a:solidFill>
                  <a:schemeClr val="bg1"/>
                </a:solidFill>
              </a:defRPr>
            </a:lvl4pPr>
            <a:lvl5pPr algn="r">
              <a:lnSpc>
                <a:spcPct val="15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Obrázok 8">
            <a:extLst>
              <a:ext uri="{FF2B5EF4-FFF2-40B4-BE49-F238E27FC236}">
                <a16:creationId xmlns:a16="http://schemas.microsoft.com/office/drawing/2014/main" id="{0745390C-DBD8-42F7-BC76-1E04B1BB3F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50269" y="6317176"/>
            <a:ext cx="891461" cy="50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42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51F6-9C07-9749-9177-F0AE6F5EB56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D27BB-4BAB-B14F-803E-75078758A80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8082B0B-8FDF-4958-98A8-D1107DEE730D}"/>
              </a:ext>
            </a:extLst>
          </p:cNvPr>
          <p:cNvSpPr>
            <a:spLocks noGrp="1"/>
          </p:cNvSpPr>
          <p:nvPr>
            <p:ph type="ctrTitle" idx="4294967295" hasCustomPrompt="1"/>
          </p:nvPr>
        </p:nvSpPr>
        <p:spPr>
          <a:xfrm>
            <a:off x="694481" y="3043238"/>
            <a:ext cx="6763593" cy="3200500"/>
          </a:xfrm>
        </p:spPr>
        <p:txBody>
          <a:bodyPr>
            <a:noAutofit/>
          </a:bodyPr>
          <a:lstStyle/>
          <a:p>
            <a:pPr algn="l"/>
            <a:r>
              <a:rPr lang="sk-SK" sz="6000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  <a:t>Ďakujem </a:t>
            </a:r>
            <a:br>
              <a:rPr lang="en-US" sz="6000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</a:br>
            <a:r>
              <a:rPr lang="sk-SK" sz="6000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  <a:t>za pozornosť</a:t>
            </a:r>
            <a:endParaRPr lang="en-US" sz="6000" dirty="0">
              <a:solidFill>
                <a:schemeClr val="bg1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7B257-189C-4979-B1B2-4BE2A9DCFC1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25836" y="471413"/>
            <a:ext cx="2112585" cy="1917526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5CAC8A4-B3A3-4FF5-88DD-EAE3774753F9}"/>
              </a:ext>
            </a:extLst>
          </p:cNvPr>
          <p:cNvSpPr/>
          <p:nvPr userDrawn="1"/>
        </p:nvSpPr>
        <p:spPr>
          <a:xfrm>
            <a:off x="8472488" y="0"/>
            <a:ext cx="371951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A517A0-0152-41D2-82C0-4D2E8FFAF1BC}"/>
              </a:ext>
            </a:extLst>
          </p:cNvPr>
          <p:cNvSpPr/>
          <p:nvPr userDrawn="1"/>
        </p:nvSpPr>
        <p:spPr>
          <a:xfrm>
            <a:off x="8472488" y="0"/>
            <a:ext cx="371951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18B762E2-B6D6-4A40-8EF5-72A779AEC677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8805861" y="2578944"/>
            <a:ext cx="3052766" cy="128587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1400" b="1" dirty="0"/>
              <a:t>KONTAKT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/>
              <a:t>+421 2 6729 1221</a:t>
            </a:r>
          </a:p>
          <a:p>
            <a:pPr marL="0" indent="0" algn="l">
              <a:buNone/>
            </a:pPr>
            <a:r>
              <a:rPr lang="en-US" sz="1400" dirty="0" err="1"/>
              <a:t>Info.nhf@euba.sk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 err="1"/>
              <a:t>www.nhf.euba.sk</a:t>
            </a:r>
            <a:r>
              <a:rPr lang="en-US" sz="1400" dirty="0"/>
              <a:t> </a:t>
            </a:r>
            <a:endParaRPr lang="en-US" sz="1400" dirty="0">
              <a:effectLst/>
            </a:endParaRP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1835B6A0-FE63-4A71-A10F-D11A987E3842}"/>
              </a:ext>
            </a:extLst>
          </p:cNvPr>
          <p:cNvSpPr txBox="1">
            <a:spLocks/>
          </p:cNvSpPr>
          <p:nvPr userDrawn="1"/>
        </p:nvSpPr>
        <p:spPr>
          <a:xfrm>
            <a:off x="8805862" y="4279155"/>
            <a:ext cx="3052764" cy="19645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err="1"/>
              <a:t>Národohospodárska</a:t>
            </a:r>
            <a:r>
              <a:rPr lang="en-US" sz="1400" b="1" dirty="0"/>
              <a:t> </a:t>
            </a:r>
            <a:r>
              <a:rPr lang="en-US" sz="1400" b="1" dirty="0" err="1"/>
              <a:t>fakulta</a:t>
            </a:r>
            <a:r>
              <a:rPr lang="en-US" sz="1400" b="1" dirty="0"/>
              <a:t>,</a:t>
            </a:r>
          </a:p>
          <a:p>
            <a:pPr algn="l"/>
            <a:r>
              <a:rPr lang="en-US" sz="1400" b="1" dirty="0" err="1"/>
              <a:t>Ekonomická</a:t>
            </a:r>
            <a:r>
              <a:rPr lang="en-US" sz="1400" b="1" dirty="0"/>
              <a:t> </a:t>
            </a:r>
            <a:r>
              <a:rPr lang="en-US" sz="1400" b="1" dirty="0" err="1"/>
              <a:t>univerzita</a:t>
            </a:r>
            <a:r>
              <a:rPr lang="en-US" sz="1400" b="1" dirty="0"/>
              <a:t> </a:t>
            </a:r>
          </a:p>
          <a:p>
            <a:pPr algn="l"/>
            <a:r>
              <a:rPr lang="en-US" sz="1400" b="1" dirty="0"/>
              <a:t>v </a:t>
            </a:r>
            <a:r>
              <a:rPr lang="en-US" sz="1400" b="1" dirty="0" err="1"/>
              <a:t>Bratislave</a:t>
            </a:r>
            <a:endParaRPr lang="en-US" sz="1400" b="1" dirty="0"/>
          </a:p>
          <a:p>
            <a:pPr algn="l"/>
            <a:r>
              <a:rPr lang="en-US" sz="1400" dirty="0" err="1"/>
              <a:t>Dolnozemská</a:t>
            </a:r>
            <a:r>
              <a:rPr lang="en-US" sz="1400" dirty="0"/>
              <a:t> </a:t>
            </a:r>
            <a:r>
              <a:rPr lang="en-US" sz="1400" dirty="0" err="1"/>
              <a:t>cesta</a:t>
            </a:r>
            <a:r>
              <a:rPr lang="en-US" sz="1400" dirty="0"/>
              <a:t> 1 </a:t>
            </a:r>
          </a:p>
          <a:p>
            <a:pPr algn="l"/>
            <a:r>
              <a:rPr lang="en-US" sz="1400" dirty="0"/>
              <a:t>852 35 Bratislava </a:t>
            </a:r>
          </a:p>
          <a:p>
            <a:pPr algn="l"/>
            <a:r>
              <a:rPr lang="en-US" sz="1400" dirty="0" err="1"/>
              <a:t>Slovenská</a:t>
            </a:r>
            <a:r>
              <a:rPr lang="en-US" sz="1400" dirty="0"/>
              <a:t> </a:t>
            </a:r>
            <a:r>
              <a:rPr lang="en-US" sz="1400" dirty="0" err="1"/>
              <a:t>republika</a:t>
            </a:r>
            <a:r>
              <a:rPr lang="en-US" sz="1400" dirty="0"/>
              <a:t> </a:t>
            </a:r>
            <a:endParaRPr lang="en-US" sz="1400" dirty="0">
              <a:effectLst/>
            </a:endParaRP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D51C5A2F-87DA-42CC-8DAD-ED67977D7BB3}"/>
              </a:ext>
            </a:extLst>
          </p:cNvPr>
          <p:cNvSpPr txBox="1">
            <a:spLocks/>
          </p:cNvSpPr>
          <p:nvPr userDrawn="1"/>
        </p:nvSpPr>
        <p:spPr>
          <a:xfrm>
            <a:off x="9225522" y="675678"/>
            <a:ext cx="2375432" cy="3529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/>
              <a:t>/</a:t>
            </a:r>
            <a:r>
              <a:rPr lang="en-US" sz="2000" dirty="0" err="1"/>
              <a:t>nhfeuba</a:t>
            </a:r>
            <a:endParaRPr lang="en-US" sz="2000" dirty="0"/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0D2F31EB-8171-4F44-876B-EE54CF239FE6}"/>
              </a:ext>
            </a:extLst>
          </p:cNvPr>
          <p:cNvSpPr txBox="1">
            <a:spLocks/>
          </p:cNvSpPr>
          <p:nvPr userDrawn="1"/>
        </p:nvSpPr>
        <p:spPr>
          <a:xfrm>
            <a:off x="9225522" y="1476835"/>
            <a:ext cx="2375432" cy="3529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/>
              <a:t>@</a:t>
            </a:r>
            <a:r>
              <a:rPr lang="en-US" sz="2000" dirty="0" err="1"/>
              <a:t>nhf_euba</a:t>
            </a:r>
            <a:endParaRPr lang="en-US" sz="2000" dirty="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CA7BF98A-6B72-4E0B-A0A3-448E406579E4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727" y="649230"/>
            <a:ext cx="399391" cy="402336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F0F2529-83EB-4F7B-B66C-CBAFE5A76C98}"/>
              </a:ext>
            </a:extLst>
          </p:cNvPr>
          <p:cNvPicPr/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728" y="1430177"/>
            <a:ext cx="399391" cy="399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05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451F6-9C07-9749-9177-F0AE6F5EB56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D27BB-4BAB-B14F-803E-75078758A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311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62" r:id="rId5"/>
    <p:sldLayoutId id="2147483651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.AppleSystemUIFont" charset="-12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00100" indent="-3429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.AppleSystemUIFont" charset="-12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.AppleSystemUIFont" charset="-12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5735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.AppleSystemUIFont" charset="-12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11455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.AppleSystemUIFont" charset="-12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F87F81C-14CF-49AC-93D0-DD6752FCBAC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E10433-F141-431D-87D6-19935670010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208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33CC20-04F1-41F2-90B2-ADB1DA6F7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3523243-9745-4BAB-B22C-4C4E1318A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53373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284868-33B6-4235-83A5-BEF53CE7E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2698170-780E-4FA7-BF6D-59A38C8AD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48636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01079-7F72-48B5-B8BC-7111BF23B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7AB46BF-A72F-4406-810B-C22383646F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96602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1">
            <a:extLst>
              <a:ext uri="{FF2B5EF4-FFF2-40B4-BE49-F238E27FC236}">
                <a16:creationId xmlns:a16="http://schemas.microsoft.com/office/drawing/2014/main" id="{CB1AFECA-0C69-4BF7-8745-C30715F9D0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id="{10AAE1DA-B9C5-4EC6-A7CB-CA3A4A2DAB4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91606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1">
            <a:extLst>
              <a:ext uri="{FF2B5EF4-FFF2-40B4-BE49-F238E27FC236}">
                <a16:creationId xmlns:a16="http://schemas.microsoft.com/office/drawing/2014/main" id="{91E7C78D-401C-4A6E-9314-F33C8E43476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id="{FA3E31DD-0233-4533-8FFC-FDF240C7B47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text 3">
            <a:extLst>
              <a:ext uri="{FF2B5EF4-FFF2-40B4-BE49-F238E27FC236}">
                <a16:creationId xmlns:a16="http://schemas.microsoft.com/office/drawing/2014/main" id="{04E9FBDC-7D54-41BC-B43F-F2DD7B921B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50546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61BF90-858E-4F53-A5C1-DCEB3B5013C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63296" y="3812413"/>
            <a:ext cx="7363968" cy="1325563"/>
          </a:xfrm>
        </p:spPr>
        <p:txBody>
          <a:bodyPr>
            <a:normAutofit fontScale="90000"/>
          </a:bodyPr>
          <a:lstStyle/>
          <a:p>
            <a:r>
              <a:rPr lang="sk-SK" sz="5400" dirty="0">
                <a:solidFill>
                  <a:schemeClr val="bg1"/>
                </a:solidFill>
              </a:rPr>
              <a:t>Ďakujem za pozornosť</a:t>
            </a:r>
          </a:p>
        </p:txBody>
      </p:sp>
    </p:spTree>
    <p:extLst>
      <p:ext uri="{BB962C8B-B14F-4D97-AF65-F5344CB8AC3E}">
        <p14:creationId xmlns:p14="http://schemas.microsoft.com/office/powerpoint/2010/main" val="1030180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lastné 4">
      <a:dk1>
        <a:srgbClr val="171723"/>
      </a:dk1>
      <a:lt1>
        <a:srgbClr val="FFFFFF"/>
      </a:lt1>
      <a:dk2>
        <a:srgbClr val="434349"/>
      </a:dk2>
      <a:lt2>
        <a:srgbClr val="DFDFE6"/>
      </a:lt2>
      <a:accent1>
        <a:srgbClr val="EF3742"/>
      </a:accent1>
      <a:accent2>
        <a:srgbClr val="D5111F"/>
      </a:accent2>
      <a:accent3>
        <a:srgbClr val="F25863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</TotalTime>
  <Words>3</Words>
  <Application>Microsoft Macintosh PowerPoint</Application>
  <PresentationFormat>Širokouhlá</PresentationFormat>
  <Paragraphs>1</Paragraphs>
  <Slides>7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2" baseType="lpstr">
      <vt:lpstr>.AppleSystemUIFont</vt:lpstr>
      <vt:lpstr>Arial</vt:lpstr>
      <vt:lpstr>Calibri</vt:lpstr>
      <vt:lpstr>Century Gothic</vt:lpstr>
      <vt:lpstr>Office Theme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Ďakujem za pozornosť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NHF prezentacia</dc:title>
  <dc:creator>Microsoft Office User</dc:creator>
  <cp:lastModifiedBy>Jana Kotlebová | KBaMF NHF EU v Bratislave</cp:lastModifiedBy>
  <cp:revision>32</cp:revision>
  <dcterms:created xsi:type="dcterms:W3CDTF">2020-01-06T20:57:49Z</dcterms:created>
  <dcterms:modified xsi:type="dcterms:W3CDTF">2026-04-16T09:44:09Z</dcterms:modified>
</cp:coreProperties>
</file>