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4" r:id="rId2"/>
    <p:sldId id="295" r:id="rId3"/>
    <p:sldId id="293" r:id="rId4"/>
    <p:sldId id="324" r:id="rId5"/>
    <p:sldId id="261" r:id="rId6"/>
    <p:sldId id="263" r:id="rId7"/>
    <p:sldId id="266" r:id="rId8"/>
    <p:sldId id="267" r:id="rId9"/>
    <p:sldId id="268" r:id="rId10"/>
    <p:sldId id="269" r:id="rId11"/>
    <p:sldId id="289" r:id="rId12"/>
    <p:sldId id="270" r:id="rId13"/>
    <p:sldId id="298" r:id="rId14"/>
    <p:sldId id="271" r:id="rId15"/>
    <p:sldId id="299" r:id="rId16"/>
    <p:sldId id="275" r:id="rId17"/>
    <p:sldId id="316" r:id="rId18"/>
    <p:sldId id="278" r:id="rId19"/>
    <p:sldId id="313" r:id="rId20"/>
    <p:sldId id="279" r:id="rId21"/>
    <p:sldId id="320" r:id="rId22"/>
    <p:sldId id="292" r:id="rId23"/>
    <p:sldId id="317" r:id="rId24"/>
    <p:sldId id="282" r:id="rId25"/>
    <p:sldId id="312" r:id="rId26"/>
    <p:sldId id="281" r:id="rId27"/>
    <p:sldId id="321" r:id="rId28"/>
    <p:sldId id="300" r:id="rId29"/>
    <p:sldId id="318" r:id="rId30"/>
    <p:sldId id="314" r:id="rId31"/>
    <p:sldId id="311" r:id="rId32"/>
    <p:sldId id="285" r:id="rId33"/>
    <p:sldId id="322" r:id="rId34"/>
    <p:sldId id="302" r:id="rId35"/>
    <p:sldId id="287" r:id="rId3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a bez názvu" id="{E252F993-BFC1-476D-9C0F-C7AFBE5FC8D6}">
          <p14:sldIdLst>
            <p14:sldId id="294"/>
            <p14:sldId id="295"/>
            <p14:sldId id="293"/>
            <p14:sldId id="324"/>
            <p14:sldId id="261"/>
            <p14:sldId id="263"/>
            <p14:sldId id="266"/>
            <p14:sldId id="267"/>
            <p14:sldId id="268"/>
            <p14:sldId id="269"/>
            <p14:sldId id="289"/>
            <p14:sldId id="270"/>
            <p14:sldId id="298"/>
            <p14:sldId id="271"/>
            <p14:sldId id="299"/>
            <p14:sldId id="275"/>
            <p14:sldId id="316"/>
            <p14:sldId id="278"/>
            <p14:sldId id="313"/>
            <p14:sldId id="279"/>
            <p14:sldId id="320"/>
            <p14:sldId id="292"/>
            <p14:sldId id="317"/>
            <p14:sldId id="282"/>
            <p14:sldId id="312"/>
            <p14:sldId id="281"/>
            <p14:sldId id="321"/>
            <p14:sldId id="300"/>
            <p14:sldId id="318"/>
            <p14:sldId id="314"/>
            <p14:sldId id="311"/>
            <p14:sldId id="285"/>
            <p14:sldId id="322"/>
            <p14:sldId id="3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Šipošová | NHF EU v Bratislave" initials="JŠ|NEvB" lastIdx="1" clrIdx="0">
    <p:extLst>
      <p:ext uri="{19B8F6BF-5375-455C-9EA6-DF929625EA0E}">
        <p15:presenceInfo xmlns:p15="http://schemas.microsoft.com/office/powerpoint/2012/main" userId="Jana Šipošová | NHF EU v Bratisla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D2ED9-A55F-4672-B6F9-E6A826E531E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</dgm:pt>
    <dgm:pt modelId="{6BC7E19A-EEA1-4396-B129-0B86BEE1BE9D}">
      <dgm:prSet phldrT="[Text]" custT="1"/>
      <dgm:spPr/>
      <dgm:t>
        <a:bodyPr/>
        <a:lstStyle/>
        <a:p>
          <a:r>
            <a:rPr lang="sk-SK" sz="1800" b="1" dirty="0">
              <a:latin typeface="Century Gothic" panose="020B0502020202020204" pitchFamily="34" charset="0"/>
            </a:rPr>
            <a:t>Identifikácia rizík</a:t>
          </a:r>
        </a:p>
      </dgm:t>
    </dgm:pt>
    <dgm:pt modelId="{014C0952-9733-4235-881E-183A64CCAA73}" type="parTrans" cxnId="{9D4DA555-AB5C-4AE4-9A4A-0C19FF4FA0CE}">
      <dgm:prSet/>
      <dgm:spPr/>
      <dgm:t>
        <a:bodyPr/>
        <a:lstStyle/>
        <a:p>
          <a:endParaRPr lang="sk-SK"/>
        </a:p>
      </dgm:t>
    </dgm:pt>
    <dgm:pt modelId="{348FA44F-AE0D-49D9-B919-27BBDF0F5D26}" type="sibTrans" cxnId="{9D4DA555-AB5C-4AE4-9A4A-0C19FF4FA0CE}">
      <dgm:prSet/>
      <dgm:spPr/>
      <dgm:t>
        <a:bodyPr/>
        <a:lstStyle/>
        <a:p>
          <a:endParaRPr lang="sk-SK"/>
        </a:p>
      </dgm:t>
    </dgm:pt>
    <dgm:pt modelId="{D4FE0B64-0246-45CE-A4FD-3A9A5B347BF3}">
      <dgm:prSet phldrT="[Text]" custT="1"/>
      <dgm:spPr/>
      <dgm:t>
        <a:bodyPr/>
        <a:lstStyle/>
        <a:p>
          <a:r>
            <a:rPr lang="sk-SK" sz="1800" b="1" dirty="0">
              <a:latin typeface="Century Gothic" panose="020B0502020202020204" pitchFamily="34" charset="0"/>
            </a:rPr>
            <a:t>Kvantifikácia rizík</a:t>
          </a:r>
        </a:p>
      </dgm:t>
    </dgm:pt>
    <dgm:pt modelId="{1EB42187-C1E3-4036-9181-E4554608A0D4}" type="parTrans" cxnId="{045A365F-0AB4-4D9D-8F17-B8C7CD8C8DDE}">
      <dgm:prSet/>
      <dgm:spPr/>
      <dgm:t>
        <a:bodyPr/>
        <a:lstStyle/>
        <a:p>
          <a:endParaRPr lang="sk-SK"/>
        </a:p>
      </dgm:t>
    </dgm:pt>
    <dgm:pt modelId="{1F33BD95-D85C-43B1-8FF3-0E46700B9FCB}" type="sibTrans" cxnId="{045A365F-0AB4-4D9D-8F17-B8C7CD8C8DD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/>
        </a:p>
      </dgm:t>
    </dgm:pt>
    <dgm:pt modelId="{CE0A919F-C8ED-4365-8475-093A904874B7}">
      <dgm:prSet phldrT="[Text]" custT="1"/>
      <dgm:spPr/>
      <dgm:t>
        <a:bodyPr/>
        <a:lstStyle/>
        <a:p>
          <a:r>
            <a:rPr lang="sk-SK" sz="1800" b="1" dirty="0">
              <a:latin typeface="Century Gothic" panose="020B0502020202020204" pitchFamily="34" charset="0"/>
            </a:rPr>
            <a:t>Kontrola</a:t>
          </a:r>
        </a:p>
      </dgm:t>
    </dgm:pt>
    <dgm:pt modelId="{9A162C5E-B9D1-4CC2-8A89-DD6D693F9109}" type="parTrans" cxnId="{BF48642E-A2E5-4236-BF84-06F1ED0E720C}">
      <dgm:prSet/>
      <dgm:spPr/>
      <dgm:t>
        <a:bodyPr/>
        <a:lstStyle/>
        <a:p>
          <a:endParaRPr lang="sk-SK"/>
        </a:p>
      </dgm:t>
    </dgm:pt>
    <dgm:pt modelId="{A5B61408-D932-4153-BA1D-F7C6EF09F0E1}" type="sibTrans" cxnId="{BF48642E-A2E5-4236-BF84-06F1ED0E720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/>
        </a:p>
      </dgm:t>
    </dgm:pt>
    <dgm:pt modelId="{EA95CADD-D48F-446E-951B-1F70D73CEC7A}">
      <dgm:prSet custT="1"/>
      <dgm:spPr/>
      <dgm:t>
        <a:bodyPr/>
        <a:lstStyle/>
        <a:p>
          <a:r>
            <a:rPr lang="sk-SK" sz="1800" b="1" dirty="0">
              <a:latin typeface="Century Gothic" panose="020B0502020202020204" pitchFamily="34" charset="0"/>
            </a:rPr>
            <a:t>Analýza rizík</a:t>
          </a:r>
        </a:p>
      </dgm:t>
    </dgm:pt>
    <dgm:pt modelId="{9F4547B8-A774-43A3-9435-DFACEEB56634}" type="parTrans" cxnId="{2C00643D-B392-4932-B508-DF211A18438D}">
      <dgm:prSet/>
      <dgm:spPr/>
      <dgm:t>
        <a:bodyPr/>
        <a:lstStyle/>
        <a:p>
          <a:endParaRPr lang="sk-SK"/>
        </a:p>
      </dgm:t>
    </dgm:pt>
    <dgm:pt modelId="{43281F40-34C3-45E8-9EB6-EFFF253A71B5}" type="sibTrans" cxnId="{2C00643D-B392-4932-B508-DF211A18438D}">
      <dgm:prSet/>
      <dgm:spPr/>
      <dgm:t>
        <a:bodyPr/>
        <a:lstStyle/>
        <a:p>
          <a:endParaRPr lang="sk-SK"/>
        </a:p>
      </dgm:t>
    </dgm:pt>
    <dgm:pt modelId="{00ABF1AF-4538-4AFE-B7E4-A59F6C861B25}">
      <dgm:prSet custT="1"/>
      <dgm:spPr/>
      <dgm:t>
        <a:bodyPr/>
        <a:lstStyle/>
        <a:p>
          <a:pPr defTabSz="360000"/>
          <a:r>
            <a:rPr lang="sk-SK" sz="1800" b="1" dirty="0">
              <a:latin typeface="Century Gothic" panose="020B0502020202020204" pitchFamily="34" charset="0"/>
            </a:rPr>
            <a:t>Rozhodovanie a reakcia </a:t>
          </a:r>
          <a:br>
            <a:rPr lang="sk-SK" sz="1800" b="1" dirty="0">
              <a:latin typeface="Century Gothic" panose="020B0502020202020204" pitchFamily="34" charset="0"/>
            </a:rPr>
          </a:br>
          <a:r>
            <a:rPr lang="sk-SK" sz="1800" b="1" dirty="0">
              <a:latin typeface="Century Gothic" panose="020B0502020202020204" pitchFamily="34" charset="0"/>
            </a:rPr>
            <a:t>na riziko</a:t>
          </a:r>
        </a:p>
      </dgm:t>
    </dgm:pt>
    <dgm:pt modelId="{E33B08E4-A925-4A17-A8E2-95F9D30887AA}" type="parTrans" cxnId="{58CFD997-2A40-4BF9-B695-6B00FE095EB6}">
      <dgm:prSet/>
      <dgm:spPr/>
      <dgm:t>
        <a:bodyPr/>
        <a:lstStyle/>
        <a:p>
          <a:endParaRPr lang="sk-SK"/>
        </a:p>
      </dgm:t>
    </dgm:pt>
    <dgm:pt modelId="{65875541-C2C6-43F3-BED2-756B2B586DC6}" type="sibTrans" cxnId="{58CFD997-2A40-4BF9-B695-6B00FE095EB6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k-SK"/>
        </a:p>
      </dgm:t>
    </dgm:pt>
    <dgm:pt modelId="{6F8FE8A3-3EE0-4467-B774-32C48999DC69}">
      <dgm:prSet custT="1"/>
      <dgm:spPr/>
      <dgm:t>
        <a:bodyPr/>
        <a:lstStyle/>
        <a:p>
          <a:r>
            <a:rPr lang="sk-SK" sz="1800" b="1" dirty="0">
              <a:latin typeface="Century Gothic" panose="020B0502020202020204" pitchFamily="34" charset="0"/>
            </a:rPr>
            <a:t>Implementácia a monitoring</a:t>
          </a:r>
        </a:p>
      </dgm:t>
    </dgm:pt>
    <dgm:pt modelId="{A13BB9CA-666C-427E-831F-CAD82487E3A9}" type="parTrans" cxnId="{32F27C14-1C86-4566-A575-4CC18ED2B4E9}">
      <dgm:prSet/>
      <dgm:spPr/>
      <dgm:t>
        <a:bodyPr/>
        <a:lstStyle/>
        <a:p>
          <a:endParaRPr lang="sk-SK"/>
        </a:p>
      </dgm:t>
    </dgm:pt>
    <dgm:pt modelId="{E1E9506F-D6BE-41AF-A63B-057B5A99BF97}" type="sibTrans" cxnId="{32F27C14-1C86-4566-A575-4CC18ED2B4E9}">
      <dgm:prSet/>
      <dgm:spPr/>
      <dgm:t>
        <a:bodyPr/>
        <a:lstStyle/>
        <a:p>
          <a:endParaRPr lang="sk-SK"/>
        </a:p>
      </dgm:t>
    </dgm:pt>
    <dgm:pt modelId="{DF64F91C-9C46-4592-94DB-85044DAE65D8}" type="pres">
      <dgm:prSet presAssocID="{78ED2ED9-A55F-4672-B6F9-E6A826E531EE}" presName="Name0" presStyleCnt="0">
        <dgm:presLayoutVars>
          <dgm:dir/>
          <dgm:resizeHandles val="exact"/>
        </dgm:presLayoutVars>
      </dgm:prSet>
      <dgm:spPr/>
    </dgm:pt>
    <dgm:pt modelId="{461FB1AA-5C58-4EE1-9AD5-9751E2B04F4B}" type="pres">
      <dgm:prSet presAssocID="{78ED2ED9-A55F-4672-B6F9-E6A826E531EE}" presName="cycle" presStyleCnt="0"/>
      <dgm:spPr/>
    </dgm:pt>
    <dgm:pt modelId="{CEBB494E-959D-4205-9457-4BFE39C5BF97}" type="pres">
      <dgm:prSet presAssocID="{6BC7E19A-EEA1-4396-B129-0B86BEE1BE9D}" presName="nodeFirstNode" presStyleLbl="node1" presStyleIdx="0" presStyleCnt="6" custScaleX="109701" custScaleY="89386">
        <dgm:presLayoutVars>
          <dgm:bulletEnabled val="1"/>
        </dgm:presLayoutVars>
      </dgm:prSet>
      <dgm:spPr/>
    </dgm:pt>
    <dgm:pt modelId="{F5E90FF6-06EC-47E3-9944-4C5BBF9D66CB}" type="pres">
      <dgm:prSet presAssocID="{348FA44F-AE0D-49D9-B919-27BBDF0F5D26}" presName="sibTransFirstNode" presStyleLbl="bgShp" presStyleIdx="0" presStyleCnt="1"/>
      <dgm:spPr/>
    </dgm:pt>
    <dgm:pt modelId="{F1E93A76-836D-49F3-AC62-85F8EAB91897}" type="pres">
      <dgm:prSet presAssocID="{EA95CADD-D48F-446E-951B-1F70D73CEC7A}" presName="nodeFollowingNodes" presStyleLbl="node1" presStyleIdx="1" presStyleCnt="6" custScaleX="109701" custScaleY="89386">
        <dgm:presLayoutVars>
          <dgm:bulletEnabled val="1"/>
        </dgm:presLayoutVars>
      </dgm:prSet>
      <dgm:spPr/>
    </dgm:pt>
    <dgm:pt modelId="{DEEDA286-BBE7-49A4-A286-E3F1E1B8CB59}" type="pres">
      <dgm:prSet presAssocID="{D4FE0B64-0246-45CE-A4FD-3A9A5B347BF3}" presName="nodeFollowingNodes" presStyleLbl="node1" presStyleIdx="2" presStyleCnt="6" custScaleX="109701" custScaleY="89386">
        <dgm:presLayoutVars>
          <dgm:bulletEnabled val="1"/>
        </dgm:presLayoutVars>
      </dgm:prSet>
      <dgm:spPr/>
    </dgm:pt>
    <dgm:pt modelId="{72ABD6CE-6C0F-4414-B320-5B59E1CAED49}" type="pres">
      <dgm:prSet presAssocID="{00ABF1AF-4538-4AFE-B7E4-A59F6C861B25}" presName="nodeFollowingNodes" presStyleLbl="node1" presStyleIdx="3" presStyleCnt="6" custScaleX="109701" custScaleY="89386">
        <dgm:presLayoutVars>
          <dgm:bulletEnabled val="1"/>
        </dgm:presLayoutVars>
      </dgm:prSet>
      <dgm:spPr/>
    </dgm:pt>
    <dgm:pt modelId="{9EE91FFA-42F9-4190-804A-69A6D0F1EC6E}" type="pres">
      <dgm:prSet presAssocID="{6F8FE8A3-3EE0-4467-B774-32C48999DC69}" presName="nodeFollowingNodes" presStyleLbl="node1" presStyleIdx="4" presStyleCnt="6" custScaleX="109701" custScaleY="89386">
        <dgm:presLayoutVars>
          <dgm:bulletEnabled val="1"/>
        </dgm:presLayoutVars>
      </dgm:prSet>
      <dgm:spPr/>
    </dgm:pt>
    <dgm:pt modelId="{A169E6AE-856B-4623-9005-3FCED53735F9}" type="pres">
      <dgm:prSet presAssocID="{CE0A919F-C8ED-4365-8475-093A904874B7}" presName="nodeFollowingNodes" presStyleLbl="node1" presStyleIdx="5" presStyleCnt="6" custScaleX="109701" custScaleY="89386">
        <dgm:presLayoutVars>
          <dgm:bulletEnabled val="1"/>
        </dgm:presLayoutVars>
      </dgm:prSet>
      <dgm:spPr/>
    </dgm:pt>
  </dgm:ptLst>
  <dgm:cxnLst>
    <dgm:cxn modelId="{32F27C14-1C86-4566-A575-4CC18ED2B4E9}" srcId="{78ED2ED9-A55F-4672-B6F9-E6A826E531EE}" destId="{6F8FE8A3-3EE0-4467-B774-32C48999DC69}" srcOrd="4" destOrd="0" parTransId="{A13BB9CA-666C-427E-831F-CAD82487E3A9}" sibTransId="{E1E9506F-D6BE-41AF-A63B-057B5A99BF97}"/>
    <dgm:cxn modelId="{827A5F1A-04D1-423E-9CB5-DE43BFCC2A19}" type="presOf" srcId="{CE0A919F-C8ED-4365-8475-093A904874B7}" destId="{A169E6AE-856B-4623-9005-3FCED53735F9}" srcOrd="0" destOrd="0" presId="urn:microsoft.com/office/officeart/2005/8/layout/cycle3"/>
    <dgm:cxn modelId="{BF48642E-A2E5-4236-BF84-06F1ED0E720C}" srcId="{78ED2ED9-A55F-4672-B6F9-E6A826E531EE}" destId="{CE0A919F-C8ED-4365-8475-093A904874B7}" srcOrd="5" destOrd="0" parTransId="{9A162C5E-B9D1-4CC2-8A89-DD6D693F9109}" sibTransId="{A5B61408-D932-4153-BA1D-F7C6EF09F0E1}"/>
    <dgm:cxn modelId="{2C00643D-B392-4932-B508-DF211A18438D}" srcId="{78ED2ED9-A55F-4672-B6F9-E6A826E531EE}" destId="{EA95CADD-D48F-446E-951B-1F70D73CEC7A}" srcOrd="1" destOrd="0" parTransId="{9F4547B8-A774-43A3-9435-DFACEEB56634}" sibTransId="{43281F40-34C3-45E8-9EB6-EFFF253A71B5}"/>
    <dgm:cxn modelId="{045A365F-0AB4-4D9D-8F17-B8C7CD8C8DDE}" srcId="{78ED2ED9-A55F-4672-B6F9-E6A826E531EE}" destId="{D4FE0B64-0246-45CE-A4FD-3A9A5B347BF3}" srcOrd="2" destOrd="0" parTransId="{1EB42187-C1E3-4036-9181-E4554608A0D4}" sibTransId="{1F33BD95-D85C-43B1-8FF3-0E46700B9FCB}"/>
    <dgm:cxn modelId="{6D75224B-FFBF-47DC-A4BD-987C3981D9B0}" type="presOf" srcId="{EA95CADD-D48F-446E-951B-1F70D73CEC7A}" destId="{F1E93A76-836D-49F3-AC62-85F8EAB91897}" srcOrd="0" destOrd="0" presId="urn:microsoft.com/office/officeart/2005/8/layout/cycle3"/>
    <dgm:cxn modelId="{0943BA50-6A28-47B6-BCE1-9157D9628DDC}" type="presOf" srcId="{6F8FE8A3-3EE0-4467-B774-32C48999DC69}" destId="{9EE91FFA-42F9-4190-804A-69A6D0F1EC6E}" srcOrd="0" destOrd="0" presId="urn:microsoft.com/office/officeart/2005/8/layout/cycle3"/>
    <dgm:cxn modelId="{9F616E71-8898-43E4-B8FB-EEF9BDD353A1}" type="presOf" srcId="{6BC7E19A-EEA1-4396-B129-0B86BEE1BE9D}" destId="{CEBB494E-959D-4205-9457-4BFE39C5BF97}" srcOrd="0" destOrd="0" presId="urn:microsoft.com/office/officeart/2005/8/layout/cycle3"/>
    <dgm:cxn modelId="{9D4DA555-AB5C-4AE4-9A4A-0C19FF4FA0CE}" srcId="{78ED2ED9-A55F-4672-B6F9-E6A826E531EE}" destId="{6BC7E19A-EEA1-4396-B129-0B86BEE1BE9D}" srcOrd="0" destOrd="0" parTransId="{014C0952-9733-4235-881E-183A64CCAA73}" sibTransId="{348FA44F-AE0D-49D9-B919-27BBDF0F5D26}"/>
    <dgm:cxn modelId="{EAEEBA88-0C90-41D4-8363-A8091CD3E1FD}" type="presOf" srcId="{348FA44F-AE0D-49D9-B919-27BBDF0F5D26}" destId="{F5E90FF6-06EC-47E3-9944-4C5BBF9D66CB}" srcOrd="0" destOrd="0" presId="urn:microsoft.com/office/officeart/2005/8/layout/cycle3"/>
    <dgm:cxn modelId="{58CFD997-2A40-4BF9-B695-6B00FE095EB6}" srcId="{78ED2ED9-A55F-4672-B6F9-E6A826E531EE}" destId="{00ABF1AF-4538-4AFE-B7E4-A59F6C861B25}" srcOrd="3" destOrd="0" parTransId="{E33B08E4-A925-4A17-A8E2-95F9D30887AA}" sibTransId="{65875541-C2C6-43F3-BED2-756B2B586DC6}"/>
    <dgm:cxn modelId="{A2B1849B-4B3A-415F-8887-52EB82F6B9E6}" type="presOf" srcId="{D4FE0B64-0246-45CE-A4FD-3A9A5B347BF3}" destId="{DEEDA286-BBE7-49A4-A286-E3F1E1B8CB59}" srcOrd="0" destOrd="0" presId="urn:microsoft.com/office/officeart/2005/8/layout/cycle3"/>
    <dgm:cxn modelId="{8890B0C3-B71E-4AAE-9F8F-08768F3C2DBD}" type="presOf" srcId="{00ABF1AF-4538-4AFE-B7E4-A59F6C861B25}" destId="{72ABD6CE-6C0F-4414-B320-5B59E1CAED49}" srcOrd="0" destOrd="0" presId="urn:microsoft.com/office/officeart/2005/8/layout/cycle3"/>
    <dgm:cxn modelId="{B50027C4-600A-4CEA-B1A7-5AAFB1507CBD}" type="presOf" srcId="{78ED2ED9-A55F-4672-B6F9-E6A826E531EE}" destId="{DF64F91C-9C46-4592-94DB-85044DAE65D8}" srcOrd="0" destOrd="0" presId="urn:microsoft.com/office/officeart/2005/8/layout/cycle3"/>
    <dgm:cxn modelId="{2C81CEFE-C922-49CC-BF5C-AD4F55157AAD}" type="presParOf" srcId="{DF64F91C-9C46-4592-94DB-85044DAE65D8}" destId="{461FB1AA-5C58-4EE1-9AD5-9751E2B04F4B}" srcOrd="0" destOrd="0" presId="urn:microsoft.com/office/officeart/2005/8/layout/cycle3"/>
    <dgm:cxn modelId="{8FCDF552-D829-449A-AFE1-053656A05441}" type="presParOf" srcId="{461FB1AA-5C58-4EE1-9AD5-9751E2B04F4B}" destId="{CEBB494E-959D-4205-9457-4BFE39C5BF97}" srcOrd="0" destOrd="0" presId="urn:microsoft.com/office/officeart/2005/8/layout/cycle3"/>
    <dgm:cxn modelId="{69408491-3103-4B32-AEF1-9AFD969B2DB1}" type="presParOf" srcId="{461FB1AA-5C58-4EE1-9AD5-9751E2B04F4B}" destId="{F5E90FF6-06EC-47E3-9944-4C5BBF9D66CB}" srcOrd="1" destOrd="0" presId="urn:microsoft.com/office/officeart/2005/8/layout/cycle3"/>
    <dgm:cxn modelId="{AAC31DC1-CE73-4FA6-B2F6-3FD16E7C51A3}" type="presParOf" srcId="{461FB1AA-5C58-4EE1-9AD5-9751E2B04F4B}" destId="{F1E93A76-836D-49F3-AC62-85F8EAB91897}" srcOrd="2" destOrd="0" presId="urn:microsoft.com/office/officeart/2005/8/layout/cycle3"/>
    <dgm:cxn modelId="{E9EF53CE-790D-48C3-816C-2A4F34A34DF9}" type="presParOf" srcId="{461FB1AA-5C58-4EE1-9AD5-9751E2B04F4B}" destId="{DEEDA286-BBE7-49A4-A286-E3F1E1B8CB59}" srcOrd="3" destOrd="0" presId="urn:microsoft.com/office/officeart/2005/8/layout/cycle3"/>
    <dgm:cxn modelId="{79E4DA36-C8B0-424F-8464-2852FA9DA754}" type="presParOf" srcId="{461FB1AA-5C58-4EE1-9AD5-9751E2B04F4B}" destId="{72ABD6CE-6C0F-4414-B320-5B59E1CAED49}" srcOrd="4" destOrd="0" presId="urn:microsoft.com/office/officeart/2005/8/layout/cycle3"/>
    <dgm:cxn modelId="{F904F1F3-A291-43E7-8557-BE7B4F335F77}" type="presParOf" srcId="{461FB1AA-5C58-4EE1-9AD5-9751E2B04F4B}" destId="{9EE91FFA-42F9-4190-804A-69A6D0F1EC6E}" srcOrd="5" destOrd="0" presId="urn:microsoft.com/office/officeart/2005/8/layout/cycle3"/>
    <dgm:cxn modelId="{8681BBC0-A90E-4015-8572-DDC1F1D73869}" type="presParOf" srcId="{461FB1AA-5C58-4EE1-9AD5-9751E2B04F4B}" destId="{A169E6AE-856B-4623-9005-3FCED53735F9}" srcOrd="6" destOrd="0" presId="urn:microsoft.com/office/officeart/2005/8/layout/cycle3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812E5-9B2A-44E1-9716-2EF792F24F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B9A440D-0CB0-47F6-827C-EED45E906ABA}">
      <dgm:prSet phldrT="[Text]"/>
      <dgm:spPr/>
      <dgm:t>
        <a:bodyPr/>
        <a:lstStyle/>
        <a:p>
          <a:r>
            <a:rPr lang="sk-SK" b="1" dirty="0"/>
            <a:t>Situácia 1 </a:t>
          </a:r>
        </a:p>
      </dgm:t>
    </dgm:pt>
    <dgm:pt modelId="{816676A1-144F-4E5B-AF2F-1EE1D0944FFF}" type="parTrans" cxnId="{EDCABE69-37F4-4E02-AB8C-D275FDCD5789}">
      <dgm:prSet/>
      <dgm:spPr/>
      <dgm:t>
        <a:bodyPr/>
        <a:lstStyle/>
        <a:p>
          <a:endParaRPr lang="sk-SK"/>
        </a:p>
      </dgm:t>
    </dgm:pt>
    <dgm:pt modelId="{0F43D1E6-470C-458A-923B-77332BFA471A}" type="sibTrans" cxnId="{EDCABE69-37F4-4E02-AB8C-D275FDCD5789}">
      <dgm:prSet/>
      <dgm:spPr/>
      <dgm:t>
        <a:bodyPr/>
        <a:lstStyle/>
        <a:p>
          <a:endParaRPr lang="sk-SK"/>
        </a:p>
      </dgm:t>
    </dgm:pt>
    <dgm:pt modelId="{EA027067-3ABD-4692-82AC-94309989835A}">
      <dgm:prSet phldrT="[Text]"/>
      <dgm:spPr/>
      <dgm:t>
        <a:bodyPr/>
        <a:lstStyle/>
        <a:p>
          <a:r>
            <a:rPr lang="sk-SK" dirty="0"/>
            <a:t>20%</a:t>
          </a:r>
        </a:p>
      </dgm:t>
    </dgm:pt>
    <dgm:pt modelId="{2B6D3250-F69B-4625-9D7A-557260E5FA45}" type="parTrans" cxnId="{0053A25C-EAA9-4513-AA73-8E65ABD686B9}">
      <dgm:prSet/>
      <dgm:spPr/>
      <dgm:t>
        <a:bodyPr/>
        <a:lstStyle/>
        <a:p>
          <a:endParaRPr lang="sk-SK"/>
        </a:p>
      </dgm:t>
    </dgm:pt>
    <dgm:pt modelId="{98B61BC1-3D2D-4343-8381-1CA9B7C15E84}" type="sibTrans" cxnId="{0053A25C-EAA9-4513-AA73-8E65ABD686B9}">
      <dgm:prSet/>
      <dgm:spPr/>
      <dgm:t>
        <a:bodyPr/>
        <a:lstStyle/>
        <a:p>
          <a:endParaRPr lang="sk-SK"/>
        </a:p>
      </dgm:t>
    </dgm:pt>
    <dgm:pt modelId="{5EFA5780-72EE-4AE6-8176-D3BA06F2F11D}">
      <dgm:prSet phldrT="[Text]"/>
      <dgm:spPr/>
      <dgm:t>
        <a:bodyPr/>
        <a:lstStyle/>
        <a:p>
          <a:r>
            <a:rPr lang="sk-SK" dirty="0"/>
            <a:t>80%</a:t>
          </a:r>
        </a:p>
      </dgm:t>
    </dgm:pt>
    <dgm:pt modelId="{2C446781-B5C7-4C65-996C-8277875E1218}" type="parTrans" cxnId="{E24AC4E7-2BDD-44D4-BA20-B3B277E1F3FA}">
      <dgm:prSet/>
      <dgm:spPr/>
      <dgm:t>
        <a:bodyPr/>
        <a:lstStyle/>
        <a:p>
          <a:endParaRPr lang="sk-SK"/>
        </a:p>
      </dgm:t>
    </dgm:pt>
    <dgm:pt modelId="{E86EA237-254F-447F-9196-647A169E3B49}" type="sibTrans" cxnId="{E24AC4E7-2BDD-44D4-BA20-B3B277E1F3FA}">
      <dgm:prSet/>
      <dgm:spPr/>
      <dgm:t>
        <a:bodyPr/>
        <a:lstStyle/>
        <a:p>
          <a:endParaRPr lang="sk-SK"/>
        </a:p>
      </dgm:t>
    </dgm:pt>
    <dgm:pt modelId="{407D3314-A138-4E13-B1CA-7C1861FDC2A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Úraz sa stal</a:t>
          </a:r>
          <a:endParaRPr lang="sk-SK" dirty="0">
            <a:solidFill>
              <a:schemeClr val="bg1"/>
            </a:solidFill>
          </a:endParaRPr>
        </a:p>
      </dgm:t>
    </dgm:pt>
    <dgm:pt modelId="{2ABA90B9-7143-4E04-88BE-23CFA53E8D58}" type="parTrans" cxnId="{1093DA7D-41BD-4203-ACF5-ABEBAD958D2A}">
      <dgm:prSet/>
      <dgm:spPr/>
      <dgm:t>
        <a:bodyPr/>
        <a:lstStyle/>
        <a:p>
          <a:endParaRPr lang="sk-SK"/>
        </a:p>
      </dgm:t>
    </dgm:pt>
    <dgm:pt modelId="{19FFBBB1-A85B-4842-958F-5471A1BEECD6}" type="sibTrans" cxnId="{1093DA7D-41BD-4203-ACF5-ABEBAD958D2A}">
      <dgm:prSet/>
      <dgm:spPr/>
      <dgm:t>
        <a:bodyPr/>
        <a:lstStyle/>
        <a:p>
          <a:endParaRPr lang="sk-SK"/>
        </a:p>
      </dgm:t>
    </dgm:pt>
    <dgm:pt modelId="{950EA4B6-0A4F-41B2-BAF7-9CEC54AFCAB9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Úraz sa nestal</a:t>
          </a:r>
          <a:endParaRPr lang="sk-SK" dirty="0">
            <a:solidFill>
              <a:schemeClr val="bg1"/>
            </a:solidFill>
          </a:endParaRPr>
        </a:p>
      </dgm:t>
    </dgm:pt>
    <dgm:pt modelId="{C7183F5C-7E17-47C8-9F55-00BF15FEE3EC}" type="parTrans" cxnId="{93902BD7-3686-4296-BBAD-3916FD3884FD}">
      <dgm:prSet/>
      <dgm:spPr/>
      <dgm:t>
        <a:bodyPr/>
        <a:lstStyle/>
        <a:p>
          <a:endParaRPr lang="sk-SK"/>
        </a:p>
      </dgm:t>
    </dgm:pt>
    <dgm:pt modelId="{11F3BA45-B1D5-448D-AA0E-E3C93826E0D0}" type="sibTrans" cxnId="{93902BD7-3686-4296-BBAD-3916FD3884FD}">
      <dgm:prSet/>
      <dgm:spPr/>
      <dgm:t>
        <a:bodyPr/>
        <a:lstStyle/>
        <a:p>
          <a:endParaRPr lang="sk-SK"/>
        </a:p>
      </dgm:t>
    </dgm:pt>
    <dgm:pt modelId="{7D0B84E1-0C3D-493C-A4ED-CCDF43A6ACC8}">
      <dgm:prSet/>
      <dgm:spPr/>
      <dgm:t>
        <a:bodyPr/>
        <a:lstStyle/>
        <a:p>
          <a:r>
            <a:rPr lang="sk-SK" dirty="0">
              <a:effectLst/>
            </a:rPr>
            <a:t>6 900 €</a:t>
          </a:r>
          <a:endParaRPr lang="sk-SK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CB513FB-9BDB-4C5C-8729-986D714C70C1}" type="parTrans" cxnId="{A9EC82B3-2812-49AB-B349-CA4B1D19A63E}">
      <dgm:prSet/>
      <dgm:spPr/>
      <dgm:t>
        <a:bodyPr/>
        <a:lstStyle/>
        <a:p>
          <a:endParaRPr lang="sk-SK"/>
        </a:p>
      </dgm:t>
    </dgm:pt>
    <dgm:pt modelId="{23405CC9-E0BA-4F80-AB7E-57B233B4EE0E}" type="sibTrans" cxnId="{A9EC82B3-2812-49AB-B349-CA4B1D19A63E}">
      <dgm:prSet/>
      <dgm:spPr/>
      <dgm:t>
        <a:bodyPr/>
        <a:lstStyle/>
        <a:p>
          <a:endParaRPr lang="sk-SK"/>
        </a:p>
      </dgm:t>
    </dgm:pt>
    <dgm:pt modelId="{09B3E8FE-81D8-4ED5-8B81-F9AAAAADA50F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0 €</a:t>
          </a:r>
        </a:p>
      </dgm:t>
    </dgm:pt>
    <dgm:pt modelId="{67E987FC-93EA-4260-B395-6224A0578CB4}" type="parTrans" cxnId="{2EC6CE1F-B5F0-4D33-A5ED-49784ADD2385}">
      <dgm:prSet/>
      <dgm:spPr/>
      <dgm:t>
        <a:bodyPr/>
        <a:lstStyle/>
        <a:p>
          <a:endParaRPr lang="sk-SK"/>
        </a:p>
      </dgm:t>
    </dgm:pt>
    <dgm:pt modelId="{CA1579D2-B0B5-416B-AFDF-86313E22D0A4}" type="sibTrans" cxnId="{2EC6CE1F-B5F0-4D33-A5ED-49784ADD2385}">
      <dgm:prSet/>
      <dgm:spPr/>
      <dgm:t>
        <a:bodyPr/>
        <a:lstStyle/>
        <a:p>
          <a:endParaRPr lang="sk-SK"/>
        </a:p>
      </dgm:t>
    </dgm:pt>
    <dgm:pt modelId="{B7987449-7258-4663-ADC3-659C274F966E}" type="pres">
      <dgm:prSet presAssocID="{BB3812E5-9B2A-44E1-9716-2EF792F24F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12E67C-9468-46EF-8240-B71A523016BA}" type="pres">
      <dgm:prSet presAssocID="{BB9A440D-0CB0-47F6-827C-EED45E906ABA}" presName="hierRoot1" presStyleCnt="0">
        <dgm:presLayoutVars>
          <dgm:hierBranch val="init"/>
        </dgm:presLayoutVars>
      </dgm:prSet>
      <dgm:spPr/>
    </dgm:pt>
    <dgm:pt modelId="{A727D841-7474-4371-AA66-70B3B0253BAC}" type="pres">
      <dgm:prSet presAssocID="{BB9A440D-0CB0-47F6-827C-EED45E906ABA}" presName="rootComposite1" presStyleCnt="0"/>
      <dgm:spPr/>
    </dgm:pt>
    <dgm:pt modelId="{3051931B-0D32-4434-8BE4-0953921DC587}" type="pres">
      <dgm:prSet presAssocID="{BB9A440D-0CB0-47F6-827C-EED45E906ABA}" presName="rootText1" presStyleLbl="node0" presStyleIdx="0" presStyleCnt="1">
        <dgm:presLayoutVars>
          <dgm:chPref val="3"/>
        </dgm:presLayoutVars>
      </dgm:prSet>
      <dgm:spPr/>
    </dgm:pt>
    <dgm:pt modelId="{69D05F5E-8823-4CAC-8B2F-D974107BBD28}" type="pres">
      <dgm:prSet presAssocID="{BB9A440D-0CB0-47F6-827C-EED45E906ABA}" presName="rootConnector1" presStyleLbl="node1" presStyleIdx="0" presStyleCnt="0"/>
      <dgm:spPr/>
    </dgm:pt>
    <dgm:pt modelId="{032C50B6-444D-4A5D-B8F7-F8E1410AF04A}" type="pres">
      <dgm:prSet presAssocID="{BB9A440D-0CB0-47F6-827C-EED45E906ABA}" presName="hierChild2" presStyleCnt="0"/>
      <dgm:spPr/>
    </dgm:pt>
    <dgm:pt modelId="{90098CC7-8000-4493-8456-F59AB3436C9E}" type="pres">
      <dgm:prSet presAssocID="{2B6D3250-F69B-4625-9D7A-557260E5FA45}" presName="Name37" presStyleLbl="parChTrans1D2" presStyleIdx="0" presStyleCnt="2"/>
      <dgm:spPr/>
    </dgm:pt>
    <dgm:pt modelId="{8CF2F358-3187-4378-9144-56F9A254AE54}" type="pres">
      <dgm:prSet presAssocID="{EA027067-3ABD-4692-82AC-94309989835A}" presName="hierRoot2" presStyleCnt="0">
        <dgm:presLayoutVars>
          <dgm:hierBranch val="init"/>
        </dgm:presLayoutVars>
      </dgm:prSet>
      <dgm:spPr/>
    </dgm:pt>
    <dgm:pt modelId="{8B472F0D-E790-42C3-AAD2-D8852E036A29}" type="pres">
      <dgm:prSet presAssocID="{EA027067-3ABD-4692-82AC-94309989835A}" presName="rootComposite" presStyleCnt="0"/>
      <dgm:spPr/>
    </dgm:pt>
    <dgm:pt modelId="{EE166EE7-C5EC-44BC-848E-9B35F6FA2988}" type="pres">
      <dgm:prSet presAssocID="{EA027067-3ABD-4692-82AC-94309989835A}" presName="rootText" presStyleLbl="node2" presStyleIdx="0" presStyleCnt="2">
        <dgm:presLayoutVars>
          <dgm:chPref val="3"/>
        </dgm:presLayoutVars>
      </dgm:prSet>
      <dgm:spPr/>
    </dgm:pt>
    <dgm:pt modelId="{C364F5DE-4CD7-4168-A1C2-4F82BE15BADA}" type="pres">
      <dgm:prSet presAssocID="{EA027067-3ABD-4692-82AC-94309989835A}" presName="rootConnector" presStyleLbl="node2" presStyleIdx="0" presStyleCnt="2"/>
      <dgm:spPr/>
    </dgm:pt>
    <dgm:pt modelId="{69328904-B65A-4018-A63E-7B24F02EFB33}" type="pres">
      <dgm:prSet presAssocID="{EA027067-3ABD-4692-82AC-94309989835A}" presName="hierChild4" presStyleCnt="0"/>
      <dgm:spPr/>
    </dgm:pt>
    <dgm:pt modelId="{2B59F14E-41FA-4FBB-A908-1F2EF9D4BA96}" type="pres">
      <dgm:prSet presAssocID="{2ABA90B9-7143-4E04-88BE-23CFA53E8D58}" presName="Name37" presStyleLbl="parChTrans1D3" presStyleIdx="0" presStyleCnt="4"/>
      <dgm:spPr/>
    </dgm:pt>
    <dgm:pt modelId="{9760B4A6-B740-43DA-A988-844A066DA72B}" type="pres">
      <dgm:prSet presAssocID="{407D3314-A138-4E13-B1CA-7C1861FDC2AE}" presName="hierRoot2" presStyleCnt="0">
        <dgm:presLayoutVars>
          <dgm:hierBranch val="init"/>
        </dgm:presLayoutVars>
      </dgm:prSet>
      <dgm:spPr/>
    </dgm:pt>
    <dgm:pt modelId="{A938E56E-5849-46A3-87CD-3B1097166D35}" type="pres">
      <dgm:prSet presAssocID="{407D3314-A138-4E13-B1CA-7C1861FDC2AE}" presName="rootComposite" presStyleCnt="0"/>
      <dgm:spPr/>
    </dgm:pt>
    <dgm:pt modelId="{D26182F3-4E0D-43AD-B86D-6DE811F63112}" type="pres">
      <dgm:prSet presAssocID="{407D3314-A138-4E13-B1CA-7C1861FDC2AE}" presName="rootText" presStyleLbl="node3" presStyleIdx="0" presStyleCnt="4">
        <dgm:presLayoutVars>
          <dgm:chPref val="3"/>
        </dgm:presLayoutVars>
      </dgm:prSet>
      <dgm:spPr/>
    </dgm:pt>
    <dgm:pt modelId="{038D3F48-D8F8-4A50-ADD6-461334F9D77E}" type="pres">
      <dgm:prSet presAssocID="{407D3314-A138-4E13-B1CA-7C1861FDC2AE}" presName="rootConnector" presStyleLbl="node3" presStyleIdx="0" presStyleCnt="4"/>
      <dgm:spPr/>
    </dgm:pt>
    <dgm:pt modelId="{19C546E8-04FA-44AE-89E4-FE7B2C9269DF}" type="pres">
      <dgm:prSet presAssocID="{407D3314-A138-4E13-B1CA-7C1861FDC2AE}" presName="hierChild4" presStyleCnt="0"/>
      <dgm:spPr/>
    </dgm:pt>
    <dgm:pt modelId="{84917477-42C0-46F7-A3C7-1547FBF1698A}" type="pres">
      <dgm:prSet presAssocID="{407D3314-A138-4E13-B1CA-7C1861FDC2AE}" presName="hierChild5" presStyleCnt="0"/>
      <dgm:spPr/>
    </dgm:pt>
    <dgm:pt modelId="{9FD56B67-3FBD-40DE-8EC6-7C02AE616D15}" type="pres">
      <dgm:prSet presAssocID="{CCB513FB-9BDB-4C5C-8729-986D714C70C1}" presName="Name37" presStyleLbl="parChTrans1D3" presStyleIdx="1" presStyleCnt="4"/>
      <dgm:spPr/>
    </dgm:pt>
    <dgm:pt modelId="{C65B4729-50F8-4D20-A9AF-8AF75D5EA52C}" type="pres">
      <dgm:prSet presAssocID="{7D0B84E1-0C3D-493C-A4ED-CCDF43A6ACC8}" presName="hierRoot2" presStyleCnt="0">
        <dgm:presLayoutVars>
          <dgm:hierBranch val="init"/>
        </dgm:presLayoutVars>
      </dgm:prSet>
      <dgm:spPr/>
    </dgm:pt>
    <dgm:pt modelId="{DD492BC6-F806-4D74-9FA8-6F5018301D6D}" type="pres">
      <dgm:prSet presAssocID="{7D0B84E1-0C3D-493C-A4ED-CCDF43A6ACC8}" presName="rootComposite" presStyleCnt="0"/>
      <dgm:spPr/>
    </dgm:pt>
    <dgm:pt modelId="{92266643-AEDB-4B47-86E8-8096E5A14B06}" type="pres">
      <dgm:prSet presAssocID="{7D0B84E1-0C3D-493C-A4ED-CCDF43A6ACC8}" presName="rootText" presStyleLbl="node3" presStyleIdx="1" presStyleCnt="4">
        <dgm:presLayoutVars>
          <dgm:chPref val="3"/>
        </dgm:presLayoutVars>
      </dgm:prSet>
      <dgm:spPr/>
    </dgm:pt>
    <dgm:pt modelId="{32470C0E-4E4B-43FE-803A-39B8AFE1FEDB}" type="pres">
      <dgm:prSet presAssocID="{7D0B84E1-0C3D-493C-A4ED-CCDF43A6ACC8}" presName="rootConnector" presStyleLbl="node3" presStyleIdx="1" presStyleCnt="4"/>
      <dgm:spPr/>
    </dgm:pt>
    <dgm:pt modelId="{8143A45F-CF66-4A60-8B90-BEE5ABB20C98}" type="pres">
      <dgm:prSet presAssocID="{7D0B84E1-0C3D-493C-A4ED-CCDF43A6ACC8}" presName="hierChild4" presStyleCnt="0"/>
      <dgm:spPr/>
    </dgm:pt>
    <dgm:pt modelId="{A3DF41C1-A4A3-44FD-905B-14F2CD0734BC}" type="pres">
      <dgm:prSet presAssocID="{7D0B84E1-0C3D-493C-A4ED-CCDF43A6ACC8}" presName="hierChild5" presStyleCnt="0"/>
      <dgm:spPr/>
    </dgm:pt>
    <dgm:pt modelId="{865616EC-60DE-4533-9D82-A3E40BF90E51}" type="pres">
      <dgm:prSet presAssocID="{EA027067-3ABD-4692-82AC-94309989835A}" presName="hierChild5" presStyleCnt="0"/>
      <dgm:spPr/>
    </dgm:pt>
    <dgm:pt modelId="{8AE05368-8B35-4D6C-B7CE-B6805D6F63CE}" type="pres">
      <dgm:prSet presAssocID="{2C446781-B5C7-4C65-996C-8277875E1218}" presName="Name37" presStyleLbl="parChTrans1D2" presStyleIdx="1" presStyleCnt="2"/>
      <dgm:spPr/>
    </dgm:pt>
    <dgm:pt modelId="{504CC0DA-F508-44E4-A062-F0D1C3E2FF8B}" type="pres">
      <dgm:prSet presAssocID="{5EFA5780-72EE-4AE6-8176-D3BA06F2F11D}" presName="hierRoot2" presStyleCnt="0">
        <dgm:presLayoutVars>
          <dgm:hierBranch val="init"/>
        </dgm:presLayoutVars>
      </dgm:prSet>
      <dgm:spPr/>
    </dgm:pt>
    <dgm:pt modelId="{3B545966-9189-42B9-891F-2033C8B6166A}" type="pres">
      <dgm:prSet presAssocID="{5EFA5780-72EE-4AE6-8176-D3BA06F2F11D}" presName="rootComposite" presStyleCnt="0"/>
      <dgm:spPr/>
    </dgm:pt>
    <dgm:pt modelId="{FC72F1D7-9BD3-48F1-B4C4-CEC87FA5D6E4}" type="pres">
      <dgm:prSet presAssocID="{5EFA5780-72EE-4AE6-8176-D3BA06F2F11D}" presName="rootText" presStyleLbl="node2" presStyleIdx="1" presStyleCnt="2">
        <dgm:presLayoutVars>
          <dgm:chPref val="3"/>
        </dgm:presLayoutVars>
      </dgm:prSet>
      <dgm:spPr/>
    </dgm:pt>
    <dgm:pt modelId="{1E2556EC-35DB-4527-A3D3-5B863C22DF57}" type="pres">
      <dgm:prSet presAssocID="{5EFA5780-72EE-4AE6-8176-D3BA06F2F11D}" presName="rootConnector" presStyleLbl="node2" presStyleIdx="1" presStyleCnt="2"/>
      <dgm:spPr/>
    </dgm:pt>
    <dgm:pt modelId="{23321F52-544F-4699-A6FA-70CECF3C8937}" type="pres">
      <dgm:prSet presAssocID="{5EFA5780-72EE-4AE6-8176-D3BA06F2F11D}" presName="hierChild4" presStyleCnt="0"/>
      <dgm:spPr/>
    </dgm:pt>
    <dgm:pt modelId="{45E05C8F-B5B0-43B4-AAC5-8309A8C8E8BD}" type="pres">
      <dgm:prSet presAssocID="{C7183F5C-7E17-47C8-9F55-00BF15FEE3EC}" presName="Name37" presStyleLbl="parChTrans1D3" presStyleIdx="2" presStyleCnt="4"/>
      <dgm:spPr/>
    </dgm:pt>
    <dgm:pt modelId="{9F697938-ECEA-4D1B-880C-AD5C8D619A33}" type="pres">
      <dgm:prSet presAssocID="{950EA4B6-0A4F-41B2-BAF7-9CEC54AFCAB9}" presName="hierRoot2" presStyleCnt="0">
        <dgm:presLayoutVars>
          <dgm:hierBranch val="init"/>
        </dgm:presLayoutVars>
      </dgm:prSet>
      <dgm:spPr/>
    </dgm:pt>
    <dgm:pt modelId="{E592453B-B32E-4A71-AB1D-C056CADA985F}" type="pres">
      <dgm:prSet presAssocID="{950EA4B6-0A4F-41B2-BAF7-9CEC54AFCAB9}" presName="rootComposite" presStyleCnt="0"/>
      <dgm:spPr/>
    </dgm:pt>
    <dgm:pt modelId="{B51F839A-8BF4-48B8-AB77-6E2C3A47AA93}" type="pres">
      <dgm:prSet presAssocID="{950EA4B6-0A4F-41B2-BAF7-9CEC54AFCAB9}" presName="rootText" presStyleLbl="node3" presStyleIdx="2" presStyleCnt="4">
        <dgm:presLayoutVars>
          <dgm:chPref val="3"/>
        </dgm:presLayoutVars>
      </dgm:prSet>
      <dgm:spPr/>
    </dgm:pt>
    <dgm:pt modelId="{3917D65B-E2DA-49FC-8EA0-24DF6BEC8D04}" type="pres">
      <dgm:prSet presAssocID="{950EA4B6-0A4F-41B2-BAF7-9CEC54AFCAB9}" presName="rootConnector" presStyleLbl="node3" presStyleIdx="2" presStyleCnt="4"/>
      <dgm:spPr/>
    </dgm:pt>
    <dgm:pt modelId="{4B2C4EF2-D082-48F1-9DBF-112EB89007B2}" type="pres">
      <dgm:prSet presAssocID="{950EA4B6-0A4F-41B2-BAF7-9CEC54AFCAB9}" presName="hierChild4" presStyleCnt="0"/>
      <dgm:spPr/>
    </dgm:pt>
    <dgm:pt modelId="{C0FAE831-3153-4D8B-BA17-258B16DA6093}" type="pres">
      <dgm:prSet presAssocID="{950EA4B6-0A4F-41B2-BAF7-9CEC54AFCAB9}" presName="hierChild5" presStyleCnt="0"/>
      <dgm:spPr/>
    </dgm:pt>
    <dgm:pt modelId="{8CB31713-4793-4B6D-A3A7-FFB69191AA44}" type="pres">
      <dgm:prSet presAssocID="{67E987FC-93EA-4260-B395-6224A0578CB4}" presName="Name37" presStyleLbl="parChTrans1D3" presStyleIdx="3" presStyleCnt="4"/>
      <dgm:spPr/>
    </dgm:pt>
    <dgm:pt modelId="{1BF23150-2B3B-48EB-AC8C-8B2F9CE10FDC}" type="pres">
      <dgm:prSet presAssocID="{09B3E8FE-81D8-4ED5-8B81-F9AAAAADA50F}" presName="hierRoot2" presStyleCnt="0">
        <dgm:presLayoutVars>
          <dgm:hierBranch val="init"/>
        </dgm:presLayoutVars>
      </dgm:prSet>
      <dgm:spPr/>
    </dgm:pt>
    <dgm:pt modelId="{97D92573-7234-4AE6-A5E5-072E7351BD61}" type="pres">
      <dgm:prSet presAssocID="{09B3E8FE-81D8-4ED5-8B81-F9AAAAADA50F}" presName="rootComposite" presStyleCnt="0"/>
      <dgm:spPr/>
    </dgm:pt>
    <dgm:pt modelId="{0ABFFB51-3D6C-43EB-B34F-AD447721DF7B}" type="pres">
      <dgm:prSet presAssocID="{09B3E8FE-81D8-4ED5-8B81-F9AAAAADA50F}" presName="rootText" presStyleLbl="node3" presStyleIdx="3" presStyleCnt="4">
        <dgm:presLayoutVars>
          <dgm:chPref val="3"/>
        </dgm:presLayoutVars>
      </dgm:prSet>
      <dgm:spPr/>
    </dgm:pt>
    <dgm:pt modelId="{4D172089-37CF-4258-BA1F-E80BDC432907}" type="pres">
      <dgm:prSet presAssocID="{09B3E8FE-81D8-4ED5-8B81-F9AAAAADA50F}" presName="rootConnector" presStyleLbl="node3" presStyleIdx="3" presStyleCnt="4"/>
      <dgm:spPr/>
    </dgm:pt>
    <dgm:pt modelId="{8F2AEDD3-D276-47C2-8FA8-2DA877B80988}" type="pres">
      <dgm:prSet presAssocID="{09B3E8FE-81D8-4ED5-8B81-F9AAAAADA50F}" presName="hierChild4" presStyleCnt="0"/>
      <dgm:spPr/>
    </dgm:pt>
    <dgm:pt modelId="{7FCAB82A-7AF6-4D51-8FE5-ED612DEC575F}" type="pres">
      <dgm:prSet presAssocID="{09B3E8FE-81D8-4ED5-8B81-F9AAAAADA50F}" presName="hierChild5" presStyleCnt="0"/>
      <dgm:spPr/>
    </dgm:pt>
    <dgm:pt modelId="{8451347B-30B5-49FC-8218-0A1E24E5863F}" type="pres">
      <dgm:prSet presAssocID="{5EFA5780-72EE-4AE6-8176-D3BA06F2F11D}" presName="hierChild5" presStyleCnt="0"/>
      <dgm:spPr/>
    </dgm:pt>
    <dgm:pt modelId="{01B76C8E-75BA-4D5B-9047-19ACC8B8567B}" type="pres">
      <dgm:prSet presAssocID="{BB9A440D-0CB0-47F6-827C-EED45E906ABA}" presName="hierChild3" presStyleCnt="0"/>
      <dgm:spPr/>
    </dgm:pt>
  </dgm:ptLst>
  <dgm:cxnLst>
    <dgm:cxn modelId="{16251A0B-0324-43E1-BC38-31DBFCE3C36C}" type="presOf" srcId="{09B3E8FE-81D8-4ED5-8B81-F9AAAAADA50F}" destId="{4D172089-37CF-4258-BA1F-E80BDC432907}" srcOrd="1" destOrd="0" presId="urn:microsoft.com/office/officeart/2005/8/layout/orgChart1"/>
    <dgm:cxn modelId="{5F1C2F12-25B2-48AA-AEE4-EF5114784A84}" type="presOf" srcId="{EA027067-3ABD-4692-82AC-94309989835A}" destId="{C364F5DE-4CD7-4168-A1C2-4F82BE15BADA}" srcOrd="1" destOrd="0" presId="urn:microsoft.com/office/officeart/2005/8/layout/orgChart1"/>
    <dgm:cxn modelId="{2EC6CE1F-B5F0-4D33-A5ED-49784ADD2385}" srcId="{5EFA5780-72EE-4AE6-8176-D3BA06F2F11D}" destId="{09B3E8FE-81D8-4ED5-8B81-F9AAAAADA50F}" srcOrd="1" destOrd="0" parTransId="{67E987FC-93EA-4260-B395-6224A0578CB4}" sibTransId="{CA1579D2-B0B5-416B-AFDF-86313E22D0A4}"/>
    <dgm:cxn modelId="{1D94A021-484F-4371-8202-8EFD8BCF8E75}" type="presOf" srcId="{BB9A440D-0CB0-47F6-827C-EED45E906ABA}" destId="{3051931B-0D32-4434-8BE4-0953921DC587}" srcOrd="0" destOrd="0" presId="urn:microsoft.com/office/officeart/2005/8/layout/orgChart1"/>
    <dgm:cxn modelId="{EBB5FF21-11FB-4AF9-924F-5BD0C5864384}" type="presOf" srcId="{BB3812E5-9B2A-44E1-9716-2EF792F24F4E}" destId="{B7987449-7258-4663-ADC3-659C274F966E}" srcOrd="0" destOrd="0" presId="urn:microsoft.com/office/officeart/2005/8/layout/orgChart1"/>
    <dgm:cxn modelId="{105DD92A-76BC-46F8-ACDA-944182DC474F}" type="presOf" srcId="{5EFA5780-72EE-4AE6-8176-D3BA06F2F11D}" destId="{1E2556EC-35DB-4527-A3D3-5B863C22DF57}" srcOrd="1" destOrd="0" presId="urn:microsoft.com/office/officeart/2005/8/layout/orgChart1"/>
    <dgm:cxn modelId="{56A7D736-378C-439B-A8A1-200348CDF346}" type="presOf" srcId="{CCB513FB-9BDB-4C5C-8729-986D714C70C1}" destId="{9FD56B67-3FBD-40DE-8EC6-7C02AE616D15}" srcOrd="0" destOrd="0" presId="urn:microsoft.com/office/officeart/2005/8/layout/orgChart1"/>
    <dgm:cxn modelId="{0053A25C-EAA9-4513-AA73-8E65ABD686B9}" srcId="{BB9A440D-0CB0-47F6-827C-EED45E906ABA}" destId="{EA027067-3ABD-4692-82AC-94309989835A}" srcOrd="0" destOrd="0" parTransId="{2B6D3250-F69B-4625-9D7A-557260E5FA45}" sibTransId="{98B61BC1-3D2D-4343-8381-1CA9B7C15E84}"/>
    <dgm:cxn modelId="{C793D647-9B28-42B0-8210-73ED7146100B}" type="presOf" srcId="{950EA4B6-0A4F-41B2-BAF7-9CEC54AFCAB9}" destId="{B51F839A-8BF4-48B8-AB77-6E2C3A47AA93}" srcOrd="0" destOrd="0" presId="urn:microsoft.com/office/officeart/2005/8/layout/orgChart1"/>
    <dgm:cxn modelId="{EDCABE69-37F4-4E02-AB8C-D275FDCD5789}" srcId="{BB3812E5-9B2A-44E1-9716-2EF792F24F4E}" destId="{BB9A440D-0CB0-47F6-827C-EED45E906ABA}" srcOrd="0" destOrd="0" parTransId="{816676A1-144F-4E5B-AF2F-1EE1D0944FFF}" sibTransId="{0F43D1E6-470C-458A-923B-77332BFA471A}"/>
    <dgm:cxn modelId="{EA827F4D-9556-4E85-B2FA-11C38D278F32}" type="presOf" srcId="{C7183F5C-7E17-47C8-9F55-00BF15FEE3EC}" destId="{45E05C8F-B5B0-43B4-AAC5-8309A8C8E8BD}" srcOrd="0" destOrd="0" presId="urn:microsoft.com/office/officeart/2005/8/layout/orgChart1"/>
    <dgm:cxn modelId="{A5BE466E-9245-44C4-9B59-9F95069E2DA6}" type="presOf" srcId="{BB9A440D-0CB0-47F6-827C-EED45E906ABA}" destId="{69D05F5E-8823-4CAC-8B2F-D974107BBD28}" srcOrd="1" destOrd="0" presId="urn:microsoft.com/office/officeart/2005/8/layout/orgChart1"/>
    <dgm:cxn modelId="{32BA4454-BA16-4997-89B7-FFC1702A5EE4}" type="presOf" srcId="{5EFA5780-72EE-4AE6-8176-D3BA06F2F11D}" destId="{FC72F1D7-9BD3-48F1-B4C4-CEC87FA5D6E4}" srcOrd="0" destOrd="0" presId="urn:microsoft.com/office/officeart/2005/8/layout/orgChart1"/>
    <dgm:cxn modelId="{2AE14F57-A001-43C4-9C2B-641E202E1171}" type="presOf" srcId="{2C446781-B5C7-4C65-996C-8277875E1218}" destId="{8AE05368-8B35-4D6C-B7CE-B6805D6F63CE}" srcOrd="0" destOrd="0" presId="urn:microsoft.com/office/officeart/2005/8/layout/orgChart1"/>
    <dgm:cxn modelId="{20FA7778-0C6F-4B3D-84BC-E790A78A8BF0}" type="presOf" srcId="{7D0B84E1-0C3D-493C-A4ED-CCDF43A6ACC8}" destId="{32470C0E-4E4B-43FE-803A-39B8AFE1FEDB}" srcOrd="1" destOrd="0" presId="urn:microsoft.com/office/officeart/2005/8/layout/orgChart1"/>
    <dgm:cxn modelId="{D1D5E479-F54F-4AEF-B55B-3B64405D3627}" type="presOf" srcId="{2ABA90B9-7143-4E04-88BE-23CFA53E8D58}" destId="{2B59F14E-41FA-4FBB-A908-1F2EF9D4BA96}" srcOrd="0" destOrd="0" presId="urn:microsoft.com/office/officeart/2005/8/layout/orgChart1"/>
    <dgm:cxn modelId="{1093DA7D-41BD-4203-ACF5-ABEBAD958D2A}" srcId="{EA027067-3ABD-4692-82AC-94309989835A}" destId="{407D3314-A138-4E13-B1CA-7C1861FDC2AE}" srcOrd="0" destOrd="0" parTransId="{2ABA90B9-7143-4E04-88BE-23CFA53E8D58}" sibTransId="{19FFBBB1-A85B-4842-958F-5471A1BEECD6}"/>
    <dgm:cxn modelId="{A82F1C9F-F5E6-4934-BB7A-24E1523C55D8}" type="presOf" srcId="{7D0B84E1-0C3D-493C-A4ED-CCDF43A6ACC8}" destId="{92266643-AEDB-4B47-86E8-8096E5A14B06}" srcOrd="0" destOrd="0" presId="urn:microsoft.com/office/officeart/2005/8/layout/orgChart1"/>
    <dgm:cxn modelId="{A9EC82B3-2812-49AB-B349-CA4B1D19A63E}" srcId="{EA027067-3ABD-4692-82AC-94309989835A}" destId="{7D0B84E1-0C3D-493C-A4ED-CCDF43A6ACC8}" srcOrd="1" destOrd="0" parTransId="{CCB513FB-9BDB-4C5C-8729-986D714C70C1}" sibTransId="{23405CC9-E0BA-4F80-AB7E-57B233B4EE0E}"/>
    <dgm:cxn modelId="{F07BC0B5-00CD-4E2C-9489-DC358A240867}" type="presOf" srcId="{2B6D3250-F69B-4625-9D7A-557260E5FA45}" destId="{90098CC7-8000-4493-8456-F59AB3436C9E}" srcOrd="0" destOrd="0" presId="urn:microsoft.com/office/officeart/2005/8/layout/orgChart1"/>
    <dgm:cxn modelId="{E4E0FAB5-FB78-4441-9886-7123B83EED98}" type="presOf" srcId="{EA027067-3ABD-4692-82AC-94309989835A}" destId="{EE166EE7-C5EC-44BC-848E-9B35F6FA2988}" srcOrd="0" destOrd="0" presId="urn:microsoft.com/office/officeart/2005/8/layout/orgChart1"/>
    <dgm:cxn modelId="{F6D5AFC4-BECC-4888-B9B9-BF06B32818CA}" type="presOf" srcId="{67E987FC-93EA-4260-B395-6224A0578CB4}" destId="{8CB31713-4793-4B6D-A3A7-FFB69191AA44}" srcOrd="0" destOrd="0" presId="urn:microsoft.com/office/officeart/2005/8/layout/orgChart1"/>
    <dgm:cxn modelId="{80C6E3C5-15F1-4F1D-9C77-4F6476030333}" type="presOf" srcId="{950EA4B6-0A4F-41B2-BAF7-9CEC54AFCAB9}" destId="{3917D65B-E2DA-49FC-8EA0-24DF6BEC8D04}" srcOrd="1" destOrd="0" presId="urn:microsoft.com/office/officeart/2005/8/layout/orgChart1"/>
    <dgm:cxn modelId="{5E100BD5-F10C-4580-9CC6-4A0C8D317B3D}" type="presOf" srcId="{407D3314-A138-4E13-B1CA-7C1861FDC2AE}" destId="{D26182F3-4E0D-43AD-B86D-6DE811F63112}" srcOrd="0" destOrd="0" presId="urn:microsoft.com/office/officeart/2005/8/layout/orgChart1"/>
    <dgm:cxn modelId="{FAAF71D6-9EA4-4006-B1C8-88CD93D6DE79}" type="presOf" srcId="{407D3314-A138-4E13-B1CA-7C1861FDC2AE}" destId="{038D3F48-D8F8-4A50-ADD6-461334F9D77E}" srcOrd="1" destOrd="0" presId="urn:microsoft.com/office/officeart/2005/8/layout/orgChart1"/>
    <dgm:cxn modelId="{93902BD7-3686-4296-BBAD-3916FD3884FD}" srcId="{5EFA5780-72EE-4AE6-8176-D3BA06F2F11D}" destId="{950EA4B6-0A4F-41B2-BAF7-9CEC54AFCAB9}" srcOrd="0" destOrd="0" parTransId="{C7183F5C-7E17-47C8-9F55-00BF15FEE3EC}" sibTransId="{11F3BA45-B1D5-448D-AA0E-E3C93826E0D0}"/>
    <dgm:cxn modelId="{66ED2EE5-53F7-4E4E-90A9-28C64B229722}" type="presOf" srcId="{09B3E8FE-81D8-4ED5-8B81-F9AAAAADA50F}" destId="{0ABFFB51-3D6C-43EB-B34F-AD447721DF7B}" srcOrd="0" destOrd="0" presId="urn:microsoft.com/office/officeart/2005/8/layout/orgChart1"/>
    <dgm:cxn modelId="{E24AC4E7-2BDD-44D4-BA20-B3B277E1F3FA}" srcId="{BB9A440D-0CB0-47F6-827C-EED45E906ABA}" destId="{5EFA5780-72EE-4AE6-8176-D3BA06F2F11D}" srcOrd="1" destOrd="0" parTransId="{2C446781-B5C7-4C65-996C-8277875E1218}" sibTransId="{E86EA237-254F-447F-9196-647A169E3B49}"/>
    <dgm:cxn modelId="{D5660787-0803-4691-8254-D42B482A1926}" type="presParOf" srcId="{B7987449-7258-4663-ADC3-659C274F966E}" destId="{9612E67C-9468-46EF-8240-B71A523016BA}" srcOrd="0" destOrd="0" presId="urn:microsoft.com/office/officeart/2005/8/layout/orgChart1"/>
    <dgm:cxn modelId="{1F2772A0-579C-4B96-B39F-CCE87C05951E}" type="presParOf" srcId="{9612E67C-9468-46EF-8240-B71A523016BA}" destId="{A727D841-7474-4371-AA66-70B3B0253BAC}" srcOrd="0" destOrd="0" presId="urn:microsoft.com/office/officeart/2005/8/layout/orgChart1"/>
    <dgm:cxn modelId="{D781C384-D161-4963-92A6-EA07A4B08A0B}" type="presParOf" srcId="{A727D841-7474-4371-AA66-70B3B0253BAC}" destId="{3051931B-0D32-4434-8BE4-0953921DC587}" srcOrd="0" destOrd="0" presId="urn:microsoft.com/office/officeart/2005/8/layout/orgChart1"/>
    <dgm:cxn modelId="{2A85FA18-6591-4531-8BDD-0BA63EA40704}" type="presParOf" srcId="{A727D841-7474-4371-AA66-70B3B0253BAC}" destId="{69D05F5E-8823-4CAC-8B2F-D974107BBD28}" srcOrd="1" destOrd="0" presId="urn:microsoft.com/office/officeart/2005/8/layout/orgChart1"/>
    <dgm:cxn modelId="{7B1AFCCC-C2FB-4AF6-8B42-6A37571284E8}" type="presParOf" srcId="{9612E67C-9468-46EF-8240-B71A523016BA}" destId="{032C50B6-444D-4A5D-B8F7-F8E1410AF04A}" srcOrd="1" destOrd="0" presId="urn:microsoft.com/office/officeart/2005/8/layout/orgChart1"/>
    <dgm:cxn modelId="{1E8B9D34-4F16-4BC1-A99D-7DE27FE6AB3F}" type="presParOf" srcId="{032C50B6-444D-4A5D-B8F7-F8E1410AF04A}" destId="{90098CC7-8000-4493-8456-F59AB3436C9E}" srcOrd="0" destOrd="0" presId="urn:microsoft.com/office/officeart/2005/8/layout/orgChart1"/>
    <dgm:cxn modelId="{ECE769F0-A5E6-4490-A916-146C04CF2634}" type="presParOf" srcId="{032C50B6-444D-4A5D-B8F7-F8E1410AF04A}" destId="{8CF2F358-3187-4378-9144-56F9A254AE54}" srcOrd="1" destOrd="0" presId="urn:microsoft.com/office/officeart/2005/8/layout/orgChart1"/>
    <dgm:cxn modelId="{7E23924A-0379-469C-A8F1-24633708E34C}" type="presParOf" srcId="{8CF2F358-3187-4378-9144-56F9A254AE54}" destId="{8B472F0D-E790-42C3-AAD2-D8852E036A29}" srcOrd="0" destOrd="0" presId="urn:microsoft.com/office/officeart/2005/8/layout/orgChart1"/>
    <dgm:cxn modelId="{1D9CF5EB-612D-4DD1-98C0-6197737D7D9C}" type="presParOf" srcId="{8B472F0D-E790-42C3-AAD2-D8852E036A29}" destId="{EE166EE7-C5EC-44BC-848E-9B35F6FA2988}" srcOrd="0" destOrd="0" presId="urn:microsoft.com/office/officeart/2005/8/layout/orgChart1"/>
    <dgm:cxn modelId="{794057DC-6E4C-4FB6-B266-5D0D7CDE805D}" type="presParOf" srcId="{8B472F0D-E790-42C3-AAD2-D8852E036A29}" destId="{C364F5DE-4CD7-4168-A1C2-4F82BE15BADA}" srcOrd="1" destOrd="0" presId="urn:microsoft.com/office/officeart/2005/8/layout/orgChart1"/>
    <dgm:cxn modelId="{F0CD2CD8-D372-4D60-B9AC-DA39CAA1E8A1}" type="presParOf" srcId="{8CF2F358-3187-4378-9144-56F9A254AE54}" destId="{69328904-B65A-4018-A63E-7B24F02EFB33}" srcOrd="1" destOrd="0" presId="urn:microsoft.com/office/officeart/2005/8/layout/orgChart1"/>
    <dgm:cxn modelId="{6A6E25CD-763D-4310-A7BC-ABAF5F59D5E7}" type="presParOf" srcId="{69328904-B65A-4018-A63E-7B24F02EFB33}" destId="{2B59F14E-41FA-4FBB-A908-1F2EF9D4BA96}" srcOrd="0" destOrd="0" presId="urn:microsoft.com/office/officeart/2005/8/layout/orgChart1"/>
    <dgm:cxn modelId="{7304D510-8D23-4818-B320-BE7BE32D305A}" type="presParOf" srcId="{69328904-B65A-4018-A63E-7B24F02EFB33}" destId="{9760B4A6-B740-43DA-A988-844A066DA72B}" srcOrd="1" destOrd="0" presId="urn:microsoft.com/office/officeart/2005/8/layout/orgChart1"/>
    <dgm:cxn modelId="{9BFE7198-DCDC-4351-B195-D856A4C5401A}" type="presParOf" srcId="{9760B4A6-B740-43DA-A988-844A066DA72B}" destId="{A938E56E-5849-46A3-87CD-3B1097166D35}" srcOrd="0" destOrd="0" presId="urn:microsoft.com/office/officeart/2005/8/layout/orgChart1"/>
    <dgm:cxn modelId="{F84E7C4B-F782-415D-91E1-5A12EFCE4F41}" type="presParOf" srcId="{A938E56E-5849-46A3-87CD-3B1097166D35}" destId="{D26182F3-4E0D-43AD-B86D-6DE811F63112}" srcOrd="0" destOrd="0" presId="urn:microsoft.com/office/officeart/2005/8/layout/orgChart1"/>
    <dgm:cxn modelId="{CF423D8F-2A78-486F-873A-FB036E5E366F}" type="presParOf" srcId="{A938E56E-5849-46A3-87CD-3B1097166D35}" destId="{038D3F48-D8F8-4A50-ADD6-461334F9D77E}" srcOrd="1" destOrd="0" presId="urn:microsoft.com/office/officeart/2005/8/layout/orgChart1"/>
    <dgm:cxn modelId="{A94661C2-6F74-430B-8C8F-02D7A06A479D}" type="presParOf" srcId="{9760B4A6-B740-43DA-A988-844A066DA72B}" destId="{19C546E8-04FA-44AE-89E4-FE7B2C9269DF}" srcOrd="1" destOrd="0" presId="urn:microsoft.com/office/officeart/2005/8/layout/orgChart1"/>
    <dgm:cxn modelId="{EB824CFC-98D1-4AF5-A654-066259B18174}" type="presParOf" srcId="{9760B4A6-B740-43DA-A988-844A066DA72B}" destId="{84917477-42C0-46F7-A3C7-1547FBF1698A}" srcOrd="2" destOrd="0" presId="urn:microsoft.com/office/officeart/2005/8/layout/orgChart1"/>
    <dgm:cxn modelId="{87A15D52-A748-4EED-9D0E-598FEC75AC26}" type="presParOf" srcId="{69328904-B65A-4018-A63E-7B24F02EFB33}" destId="{9FD56B67-3FBD-40DE-8EC6-7C02AE616D15}" srcOrd="2" destOrd="0" presId="urn:microsoft.com/office/officeart/2005/8/layout/orgChart1"/>
    <dgm:cxn modelId="{EB2606DD-ADC0-4132-A04C-25A471E8C948}" type="presParOf" srcId="{69328904-B65A-4018-A63E-7B24F02EFB33}" destId="{C65B4729-50F8-4D20-A9AF-8AF75D5EA52C}" srcOrd="3" destOrd="0" presId="urn:microsoft.com/office/officeart/2005/8/layout/orgChart1"/>
    <dgm:cxn modelId="{434713C7-F1E1-48AB-A469-9E49E819C31C}" type="presParOf" srcId="{C65B4729-50F8-4D20-A9AF-8AF75D5EA52C}" destId="{DD492BC6-F806-4D74-9FA8-6F5018301D6D}" srcOrd="0" destOrd="0" presId="urn:microsoft.com/office/officeart/2005/8/layout/orgChart1"/>
    <dgm:cxn modelId="{094EEBCD-EBA9-4F39-B143-E4CB5251FA2C}" type="presParOf" srcId="{DD492BC6-F806-4D74-9FA8-6F5018301D6D}" destId="{92266643-AEDB-4B47-86E8-8096E5A14B06}" srcOrd="0" destOrd="0" presId="urn:microsoft.com/office/officeart/2005/8/layout/orgChart1"/>
    <dgm:cxn modelId="{04015965-0E7E-4289-9750-CBD93C090AC9}" type="presParOf" srcId="{DD492BC6-F806-4D74-9FA8-6F5018301D6D}" destId="{32470C0E-4E4B-43FE-803A-39B8AFE1FEDB}" srcOrd="1" destOrd="0" presId="urn:microsoft.com/office/officeart/2005/8/layout/orgChart1"/>
    <dgm:cxn modelId="{F567D831-9F5D-4198-93B4-F324CFA773DC}" type="presParOf" srcId="{C65B4729-50F8-4D20-A9AF-8AF75D5EA52C}" destId="{8143A45F-CF66-4A60-8B90-BEE5ABB20C98}" srcOrd="1" destOrd="0" presId="urn:microsoft.com/office/officeart/2005/8/layout/orgChart1"/>
    <dgm:cxn modelId="{32EAFE43-D218-4593-AB17-8DC301C94272}" type="presParOf" srcId="{C65B4729-50F8-4D20-A9AF-8AF75D5EA52C}" destId="{A3DF41C1-A4A3-44FD-905B-14F2CD0734BC}" srcOrd="2" destOrd="0" presId="urn:microsoft.com/office/officeart/2005/8/layout/orgChart1"/>
    <dgm:cxn modelId="{E38FFD02-FBEB-4080-B207-20F817CFC706}" type="presParOf" srcId="{8CF2F358-3187-4378-9144-56F9A254AE54}" destId="{865616EC-60DE-4533-9D82-A3E40BF90E51}" srcOrd="2" destOrd="0" presId="urn:microsoft.com/office/officeart/2005/8/layout/orgChart1"/>
    <dgm:cxn modelId="{A69771B8-D8C8-49AA-982C-91EE908549D9}" type="presParOf" srcId="{032C50B6-444D-4A5D-B8F7-F8E1410AF04A}" destId="{8AE05368-8B35-4D6C-B7CE-B6805D6F63CE}" srcOrd="2" destOrd="0" presId="urn:microsoft.com/office/officeart/2005/8/layout/orgChart1"/>
    <dgm:cxn modelId="{D8515454-B15E-4F67-9B6C-AF9A54B5EE88}" type="presParOf" srcId="{032C50B6-444D-4A5D-B8F7-F8E1410AF04A}" destId="{504CC0DA-F508-44E4-A062-F0D1C3E2FF8B}" srcOrd="3" destOrd="0" presId="urn:microsoft.com/office/officeart/2005/8/layout/orgChart1"/>
    <dgm:cxn modelId="{232D711B-9AD5-4860-8AC2-FDDBE703A735}" type="presParOf" srcId="{504CC0DA-F508-44E4-A062-F0D1C3E2FF8B}" destId="{3B545966-9189-42B9-891F-2033C8B6166A}" srcOrd="0" destOrd="0" presId="urn:microsoft.com/office/officeart/2005/8/layout/orgChart1"/>
    <dgm:cxn modelId="{25DD9113-DBA5-4BB1-82F3-2DEFD8EF7511}" type="presParOf" srcId="{3B545966-9189-42B9-891F-2033C8B6166A}" destId="{FC72F1D7-9BD3-48F1-B4C4-CEC87FA5D6E4}" srcOrd="0" destOrd="0" presId="urn:microsoft.com/office/officeart/2005/8/layout/orgChart1"/>
    <dgm:cxn modelId="{0E6DB2A5-00B1-4995-9D8F-165387DDA13A}" type="presParOf" srcId="{3B545966-9189-42B9-891F-2033C8B6166A}" destId="{1E2556EC-35DB-4527-A3D3-5B863C22DF57}" srcOrd="1" destOrd="0" presId="urn:microsoft.com/office/officeart/2005/8/layout/orgChart1"/>
    <dgm:cxn modelId="{E1450990-5ABA-4097-B22C-01F62AF3B768}" type="presParOf" srcId="{504CC0DA-F508-44E4-A062-F0D1C3E2FF8B}" destId="{23321F52-544F-4699-A6FA-70CECF3C8937}" srcOrd="1" destOrd="0" presId="urn:microsoft.com/office/officeart/2005/8/layout/orgChart1"/>
    <dgm:cxn modelId="{77877342-A5A6-4706-B5A2-AA3B8F4652F9}" type="presParOf" srcId="{23321F52-544F-4699-A6FA-70CECF3C8937}" destId="{45E05C8F-B5B0-43B4-AAC5-8309A8C8E8BD}" srcOrd="0" destOrd="0" presId="urn:microsoft.com/office/officeart/2005/8/layout/orgChart1"/>
    <dgm:cxn modelId="{1FE52E2A-948F-4382-B192-0C4F5B8650C1}" type="presParOf" srcId="{23321F52-544F-4699-A6FA-70CECF3C8937}" destId="{9F697938-ECEA-4D1B-880C-AD5C8D619A33}" srcOrd="1" destOrd="0" presId="urn:microsoft.com/office/officeart/2005/8/layout/orgChart1"/>
    <dgm:cxn modelId="{FF4A2431-0C41-4A4F-913F-062694034DB7}" type="presParOf" srcId="{9F697938-ECEA-4D1B-880C-AD5C8D619A33}" destId="{E592453B-B32E-4A71-AB1D-C056CADA985F}" srcOrd="0" destOrd="0" presId="urn:microsoft.com/office/officeart/2005/8/layout/orgChart1"/>
    <dgm:cxn modelId="{EC1E35B2-FC34-462C-A63F-A815F3C555F2}" type="presParOf" srcId="{E592453B-B32E-4A71-AB1D-C056CADA985F}" destId="{B51F839A-8BF4-48B8-AB77-6E2C3A47AA93}" srcOrd="0" destOrd="0" presId="urn:microsoft.com/office/officeart/2005/8/layout/orgChart1"/>
    <dgm:cxn modelId="{7D8E671F-628A-4356-A333-E704D921BCDC}" type="presParOf" srcId="{E592453B-B32E-4A71-AB1D-C056CADA985F}" destId="{3917D65B-E2DA-49FC-8EA0-24DF6BEC8D04}" srcOrd="1" destOrd="0" presId="urn:microsoft.com/office/officeart/2005/8/layout/orgChart1"/>
    <dgm:cxn modelId="{B9E0BEE1-8BE0-4DA6-8A93-126BE6B98339}" type="presParOf" srcId="{9F697938-ECEA-4D1B-880C-AD5C8D619A33}" destId="{4B2C4EF2-D082-48F1-9DBF-112EB89007B2}" srcOrd="1" destOrd="0" presId="urn:microsoft.com/office/officeart/2005/8/layout/orgChart1"/>
    <dgm:cxn modelId="{6230B5CF-A1E4-4B5A-A9F6-DF28125893DF}" type="presParOf" srcId="{9F697938-ECEA-4D1B-880C-AD5C8D619A33}" destId="{C0FAE831-3153-4D8B-BA17-258B16DA6093}" srcOrd="2" destOrd="0" presId="urn:microsoft.com/office/officeart/2005/8/layout/orgChart1"/>
    <dgm:cxn modelId="{73D07BF7-B30B-447E-A22B-1E45555C76C5}" type="presParOf" srcId="{23321F52-544F-4699-A6FA-70CECF3C8937}" destId="{8CB31713-4793-4B6D-A3A7-FFB69191AA44}" srcOrd="2" destOrd="0" presId="urn:microsoft.com/office/officeart/2005/8/layout/orgChart1"/>
    <dgm:cxn modelId="{E0725462-47A3-43F6-867E-3546B1C432F6}" type="presParOf" srcId="{23321F52-544F-4699-A6FA-70CECF3C8937}" destId="{1BF23150-2B3B-48EB-AC8C-8B2F9CE10FDC}" srcOrd="3" destOrd="0" presId="urn:microsoft.com/office/officeart/2005/8/layout/orgChart1"/>
    <dgm:cxn modelId="{7BA3707F-27B5-46DE-8B6C-9A338964FF4C}" type="presParOf" srcId="{1BF23150-2B3B-48EB-AC8C-8B2F9CE10FDC}" destId="{97D92573-7234-4AE6-A5E5-072E7351BD61}" srcOrd="0" destOrd="0" presId="urn:microsoft.com/office/officeart/2005/8/layout/orgChart1"/>
    <dgm:cxn modelId="{BDE14376-125A-478F-83EB-C8E7EDB2B4D9}" type="presParOf" srcId="{97D92573-7234-4AE6-A5E5-072E7351BD61}" destId="{0ABFFB51-3D6C-43EB-B34F-AD447721DF7B}" srcOrd="0" destOrd="0" presId="urn:microsoft.com/office/officeart/2005/8/layout/orgChart1"/>
    <dgm:cxn modelId="{5E4A3AE6-7B82-48B2-AFD2-CE63689E0732}" type="presParOf" srcId="{97D92573-7234-4AE6-A5E5-072E7351BD61}" destId="{4D172089-37CF-4258-BA1F-E80BDC432907}" srcOrd="1" destOrd="0" presId="urn:microsoft.com/office/officeart/2005/8/layout/orgChart1"/>
    <dgm:cxn modelId="{1D421EDD-A57B-4959-9E70-C1E57BF1BA17}" type="presParOf" srcId="{1BF23150-2B3B-48EB-AC8C-8B2F9CE10FDC}" destId="{8F2AEDD3-D276-47C2-8FA8-2DA877B80988}" srcOrd="1" destOrd="0" presId="urn:microsoft.com/office/officeart/2005/8/layout/orgChart1"/>
    <dgm:cxn modelId="{2261D599-B953-4C6F-BA93-AF55DD664880}" type="presParOf" srcId="{1BF23150-2B3B-48EB-AC8C-8B2F9CE10FDC}" destId="{7FCAB82A-7AF6-4D51-8FE5-ED612DEC575F}" srcOrd="2" destOrd="0" presId="urn:microsoft.com/office/officeart/2005/8/layout/orgChart1"/>
    <dgm:cxn modelId="{22E2917E-AE81-4DFF-A50F-52E332DB72E9}" type="presParOf" srcId="{504CC0DA-F508-44E4-A062-F0D1C3E2FF8B}" destId="{8451347B-30B5-49FC-8218-0A1E24E5863F}" srcOrd="2" destOrd="0" presId="urn:microsoft.com/office/officeart/2005/8/layout/orgChart1"/>
    <dgm:cxn modelId="{7309E8D0-C2AD-4A25-B76E-2A2C8C22FD8D}" type="presParOf" srcId="{9612E67C-9468-46EF-8240-B71A523016BA}" destId="{01B76C8E-75BA-4D5B-9047-19ACC8B856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812E5-9B2A-44E1-9716-2EF792F24F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B9A440D-0CB0-47F6-827C-EED45E906ABA}">
      <dgm:prSet phldrT="[Text]"/>
      <dgm:spPr/>
      <dgm:t>
        <a:bodyPr/>
        <a:lstStyle/>
        <a:p>
          <a:r>
            <a:rPr lang="sk-SK" b="1" dirty="0"/>
            <a:t>Situácia 2 </a:t>
          </a:r>
        </a:p>
      </dgm:t>
    </dgm:pt>
    <dgm:pt modelId="{816676A1-144F-4E5B-AF2F-1EE1D0944FFF}" type="parTrans" cxnId="{EDCABE69-37F4-4E02-AB8C-D275FDCD5789}">
      <dgm:prSet/>
      <dgm:spPr/>
      <dgm:t>
        <a:bodyPr/>
        <a:lstStyle/>
        <a:p>
          <a:endParaRPr lang="sk-SK"/>
        </a:p>
      </dgm:t>
    </dgm:pt>
    <dgm:pt modelId="{0F43D1E6-470C-458A-923B-77332BFA471A}" type="sibTrans" cxnId="{EDCABE69-37F4-4E02-AB8C-D275FDCD5789}">
      <dgm:prSet/>
      <dgm:spPr/>
      <dgm:t>
        <a:bodyPr/>
        <a:lstStyle/>
        <a:p>
          <a:endParaRPr lang="sk-SK"/>
        </a:p>
      </dgm:t>
    </dgm:pt>
    <dgm:pt modelId="{EA027067-3ABD-4692-82AC-94309989835A}">
      <dgm:prSet phldrT="[Text]"/>
      <dgm:spPr/>
      <dgm:t>
        <a:bodyPr/>
        <a:lstStyle/>
        <a:p>
          <a:r>
            <a:rPr lang="sk-SK" dirty="0"/>
            <a:t>20%</a:t>
          </a:r>
        </a:p>
      </dgm:t>
    </dgm:pt>
    <dgm:pt modelId="{2B6D3250-F69B-4625-9D7A-557260E5FA45}" type="parTrans" cxnId="{0053A25C-EAA9-4513-AA73-8E65ABD686B9}">
      <dgm:prSet/>
      <dgm:spPr/>
      <dgm:t>
        <a:bodyPr/>
        <a:lstStyle/>
        <a:p>
          <a:endParaRPr lang="sk-SK"/>
        </a:p>
      </dgm:t>
    </dgm:pt>
    <dgm:pt modelId="{98B61BC1-3D2D-4343-8381-1CA9B7C15E84}" type="sibTrans" cxnId="{0053A25C-EAA9-4513-AA73-8E65ABD686B9}">
      <dgm:prSet/>
      <dgm:spPr/>
      <dgm:t>
        <a:bodyPr/>
        <a:lstStyle/>
        <a:p>
          <a:endParaRPr lang="sk-SK"/>
        </a:p>
      </dgm:t>
    </dgm:pt>
    <dgm:pt modelId="{5EFA5780-72EE-4AE6-8176-D3BA06F2F11D}">
      <dgm:prSet phldrT="[Text]"/>
      <dgm:spPr/>
      <dgm:t>
        <a:bodyPr/>
        <a:lstStyle/>
        <a:p>
          <a:r>
            <a:rPr lang="sk-SK" dirty="0"/>
            <a:t>80%</a:t>
          </a:r>
        </a:p>
      </dgm:t>
    </dgm:pt>
    <dgm:pt modelId="{2C446781-B5C7-4C65-996C-8277875E1218}" type="parTrans" cxnId="{E24AC4E7-2BDD-44D4-BA20-B3B277E1F3FA}">
      <dgm:prSet/>
      <dgm:spPr/>
      <dgm:t>
        <a:bodyPr/>
        <a:lstStyle/>
        <a:p>
          <a:endParaRPr lang="sk-SK"/>
        </a:p>
      </dgm:t>
    </dgm:pt>
    <dgm:pt modelId="{E86EA237-254F-447F-9196-647A169E3B49}" type="sibTrans" cxnId="{E24AC4E7-2BDD-44D4-BA20-B3B277E1F3FA}">
      <dgm:prSet/>
      <dgm:spPr/>
      <dgm:t>
        <a:bodyPr/>
        <a:lstStyle/>
        <a:p>
          <a:endParaRPr lang="sk-SK"/>
        </a:p>
      </dgm:t>
    </dgm:pt>
    <dgm:pt modelId="{407D3314-A138-4E13-B1CA-7C1861FDC2A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Požiar vznikol</a:t>
          </a:r>
          <a:endParaRPr lang="sk-SK" dirty="0">
            <a:solidFill>
              <a:schemeClr val="bg1"/>
            </a:solidFill>
          </a:endParaRPr>
        </a:p>
      </dgm:t>
    </dgm:pt>
    <dgm:pt modelId="{2ABA90B9-7143-4E04-88BE-23CFA53E8D58}" type="parTrans" cxnId="{1093DA7D-41BD-4203-ACF5-ABEBAD958D2A}">
      <dgm:prSet/>
      <dgm:spPr/>
      <dgm:t>
        <a:bodyPr/>
        <a:lstStyle/>
        <a:p>
          <a:endParaRPr lang="sk-SK"/>
        </a:p>
      </dgm:t>
    </dgm:pt>
    <dgm:pt modelId="{19FFBBB1-A85B-4842-958F-5471A1BEECD6}" type="sibTrans" cxnId="{1093DA7D-41BD-4203-ACF5-ABEBAD958D2A}">
      <dgm:prSet/>
      <dgm:spPr/>
      <dgm:t>
        <a:bodyPr/>
        <a:lstStyle/>
        <a:p>
          <a:endParaRPr lang="sk-SK"/>
        </a:p>
      </dgm:t>
    </dgm:pt>
    <dgm:pt modelId="{950EA4B6-0A4F-41B2-BAF7-9CEC54AFCAB9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Požiar nevznikol</a:t>
          </a:r>
          <a:endParaRPr lang="sk-SK" dirty="0">
            <a:solidFill>
              <a:schemeClr val="bg1"/>
            </a:solidFill>
          </a:endParaRPr>
        </a:p>
      </dgm:t>
    </dgm:pt>
    <dgm:pt modelId="{C7183F5C-7E17-47C8-9F55-00BF15FEE3EC}" type="parTrans" cxnId="{93902BD7-3686-4296-BBAD-3916FD3884FD}">
      <dgm:prSet/>
      <dgm:spPr/>
      <dgm:t>
        <a:bodyPr/>
        <a:lstStyle/>
        <a:p>
          <a:endParaRPr lang="sk-SK"/>
        </a:p>
      </dgm:t>
    </dgm:pt>
    <dgm:pt modelId="{11F3BA45-B1D5-448D-AA0E-E3C93826E0D0}" type="sibTrans" cxnId="{93902BD7-3686-4296-BBAD-3916FD3884FD}">
      <dgm:prSet/>
      <dgm:spPr/>
      <dgm:t>
        <a:bodyPr/>
        <a:lstStyle/>
        <a:p>
          <a:endParaRPr lang="sk-SK"/>
        </a:p>
      </dgm:t>
    </dgm:pt>
    <dgm:pt modelId="{7D0B84E1-0C3D-493C-A4ED-CCDF43A6ACC8}">
      <dgm:prSet/>
      <dgm:spPr/>
      <dgm:t>
        <a:bodyPr/>
        <a:lstStyle/>
        <a:p>
          <a:r>
            <a:rPr lang="sk-SK" dirty="0">
              <a:effectLst/>
            </a:rPr>
            <a:t>12 000 €</a:t>
          </a:r>
          <a:endParaRPr lang="sk-SK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CB513FB-9BDB-4C5C-8729-986D714C70C1}" type="parTrans" cxnId="{A9EC82B3-2812-49AB-B349-CA4B1D19A63E}">
      <dgm:prSet/>
      <dgm:spPr/>
      <dgm:t>
        <a:bodyPr/>
        <a:lstStyle/>
        <a:p>
          <a:endParaRPr lang="sk-SK"/>
        </a:p>
      </dgm:t>
    </dgm:pt>
    <dgm:pt modelId="{23405CC9-E0BA-4F80-AB7E-57B233B4EE0E}" type="sibTrans" cxnId="{A9EC82B3-2812-49AB-B349-CA4B1D19A63E}">
      <dgm:prSet/>
      <dgm:spPr/>
      <dgm:t>
        <a:bodyPr/>
        <a:lstStyle/>
        <a:p>
          <a:endParaRPr lang="sk-SK"/>
        </a:p>
      </dgm:t>
    </dgm:pt>
    <dgm:pt modelId="{09B3E8FE-81D8-4ED5-8B81-F9AAAAADA50F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0 €</a:t>
          </a:r>
        </a:p>
      </dgm:t>
    </dgm:pt>
    <dgm:pt modelId="{67E987FC-93EA-4260-B395-6224A0578CB4}" type="parTrans" cxnId="{2EC6CE1F-B5F0-4D33-A5ED-49784ADD2385}">
      <dgm:prSet/>
      <dgm:spPr/>
      <dgm:t>
        <a:bodyPr/>
        <a:lstStyle/>
        <a:p>
          <a:endParaRPr lang="sk-SK"/>
        </a:p>
      </dgm:t>
    </dgm:pt>
    <dgm:pt modelId="{CA1579D2-B0B5-416B-AFDF-86313E22D0A4}" type="sibTrans" cxnId="{2EC6CE1F-B5F0-4D33-A5ED-49784ADD2385}">
      <dgm:prSet/>
      <dgm:spPr/>
      <dgm:t>
        <a:bodyPr/>
        <a:lstStyle/>
        <a:p>
          <a:endParaRPr lang="sk-SK"/>
        </a:p>
      </dgm:t>
    </dgm:pt>
    <dgm:pt modelId="{B7987449-7258-4663-ADC3-659C274F966E}" type="pres">
      <dgm:prSet presAssocID="{BB3812E5-9B2A-44E1-9716-2EF792F24F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12E67C-9468-46EF-8240-B71A523016BA}" type="pres">
      <dgm:prSet presAssocID="{BB9A440D-0CB0-47F6-827C-EED45E906ABA}" presName="hierRoot1" presStyleCnt="0">
        <dgm:presLayoutVars>
          <dgm:hierBranch val="init"/>
        </dgm:presLayoutVars>
      </dgm:prSet>
      <dgm:spPr/>
    </dgm:pt>
    <dgm:pt modelId="{A727D841-7474-4371-AA66-70B3B0253BAC}" type="pres">
      <dgm:prSet presAssocID="{BB9A440D-0CB0-47F6-827C-EED45E906ABA}" presName="rootComposite1" presStyleCnt="0"/>
      <dgm:spPr/>
    </dgm:pt>
    <dgm:pt modelId="{3051931B-0D32-4434-8BE4-0953921DC587}" type="pres">
      <dgm:prSet presAssocID="{BB9A440D-0CB0-47F6-827C-EED45E906ABA}" presName="rootText1" presStyleLbl="node0" presStyleIdx="0" presStyleCnt="1">
        <dgm:presLayoutVars>
          <dgm:chPref val="3"/>
        </dgm:presLayoutVars>
      </dgm:prSet>
      <dgm:spPr/>
    </dgm:pt>
    <dgm:pt modelId="{69D05F5E-8823-4CAC-8B2F-D974107BBD28}" type="pres">
      <dgm:prSet presAssocID="{BB9A440D-0CB0-47F6-827C-EED45E906ABA}" presName="rootConnector1" presStyleLbl="node1" presStyleIdx="0" presStyleCnt="0"/>
      <dgm:spPr/>
    </dgm:pt>
    <dgm:pt modelId="{032C50B6-444D-4A5D-B8F7-F8E1410AF04A}" type="pres">
      <dgm:prSet presAssocID="{BB9A440D-0CB0-47F6-827C-EED45E906ABA}" presName="hierChild2" presStyleCnt="0"/>
      <dgm:spPr/>
    </dgm:pt>
    <dgm:pt modelId="{90098CC7-8000-4493-8456-F59AB3436C9E}" type="pres">
      <dgm:prSet presAssocID="{2B6D3250-F69B-4625-9D7A-557260E5FA45}" presName="Name37" presStyleLbl="parChTrans1D2" presStyleIdx="0" presStyleCnt="2"/>
      <dgm:spPr/>
    </dgm:pt>
    <dgm:pt modelId="{8CF2F358-3187-4378-9144-56F9A254AE54}" type="pres">
      <dgm:prSet presAssocID="{EA027067-3ABD-4692-82AC-94309989835A}" presName="hierRoot2" presStyleCnt="0">
        <dgm:presLayoutVars>
          <dgm:hierBranch val="init"/>
        </dgm:presLayoutVars>
      </dgm:prSet>
      <dgm:spPr/>
    </dgm:pt>
    <dgm:pt modelId="{8B472F0D-E790-42C3-AAD2-D8852E036A29}" type="pres">
      <dgm:prSet presAssocID="{EA027067-3ABD-4692-82AC-94309989835A}" presName="rootComposite" presStyleCnt="0"/>
      <dgm:spPr/>
    </dgm:pt>
    <dgm:pt modelId="{EE166EE7-C5EC-44BC-848E-9B35F6FA2988}" type="pres">
      <dgm:prSet presAssocID="{EA027067-3ABD-4692-82AC-94309989835A}" presName="rootText" presStyleLbl="node2" presStyleIdx="0" presStyleCnt="2">
        <dgm:presLayoutVars>
          <dgm:chPref val="3"/>
        </dgm:presLayoutVars>
      </dgm:prSet>
      <dgm:spPr/>
    </dgm:pt>
    <dgm:pt modelId="{C364F5DE-4CD7-4168-A1C2-4F82BE15BADA}" type="pres">
      <dgm:prSet presAssocID="{EA027067-3ABD-4692-82AC-94309989835A}" presName="rootConnector" presStyleLbl="node2" presStyleIdx="0" presStyleCnt="2"/>
      <dgm:spPr/>
    </dgm:pt>
    <dgm:pt modelId="{69328904-B65A-4018-A63E-7B24F02EFB33}" type="pres">
      <dgm:prSet presAssocID="{EA027067-3ABD-4692-82AC-94309989835A}" presName="hierChild4" presStyleCnt="0"/>
      <dgm:spPr/>
    </dgm:pt>
    <dgm:pt modelId="{2B59F14E-41FA-4FBB-A908-1F2EF9D4BA96}" type="pres">
      <dgm:prSet presAssocID="{2ABA90B9-7143-4E04-88BE-23CFA53E8D58}" presName="Name37" presStyleLbl="parChTrans1D3" presStyleIdx="0" presStyleCnt="4"/>
      <dgm:spPr/>
    </dgm:pt>
    <dgm:pt modelId="{9760B4A6-B740-43DA-A988-844A066DA72B}" type="pres">
      <dgm:prSet presAssocID="{407D3314-A138-4E13-B1CA-7C1861FDC2AE}" presName="hierRoot2" presStyleCnt="0">
        <dgm:presLayoutVars>
          <dgm:hierBranch val="init"/>
        </dgm:presLayoutVars>
      </dgm:prSet>
      <dgm:spPr/>
    </dgm:pt>
    <dgm:pt modelId="{A938E56E-5849-46A3-87CD-3B1097166D35}" type="pres">
      <dgm:prSet presAssocID="{407D3314-A138-4E13-B1CA-7C1861FDC2AE}" presName="rootComposite" presStyleCnt="0"/>
      <dgm:spPr/>
    </dgm:pt>
    <dgm:pt modelId="{D26182F3-4E0D-43AD-B86D-6DE811F63112}" type="pres">
      <dgm:prSet presAssocID="{407D3314-A138-4E13-B1CA-7C1861FDC2AE}" presName="rootText" presStyleLbl="node3" presStyleIdx="0" presStyleCnt="4">
        <dgm:presLayoutVars>
          <dgm:chPref val="3"/>
        </dgm:presLayoutVars>
      </dgm:prSet>
      <dgm:spPr/>
    </dgm:pt>
    <dgm:pt modelId="{038D3F48-D8F8-4A50-ADD6-461334F9D77E}" type="pres">
      <dgm:prSet presAssocID="{407D3314-A138-4E13-B1CA-7C1861FDC2AE}" presName="rootConnector" presStyleLbl="node3" presStyleIdx="0" presStyleCnt="4"/>
      <dgm:spPr/>
    </dgm:pt>
    <dgm:pt modelId="{19C546E8-04FA-44AE-89E4-FE7B2C9269DF}" type="pres">
      <dgm:prSet presAssocID="{407D3314-A138-4E13-B1CA-7C1861FDC2AE}" presName="hierChild4" presStyleCnt="0"/>
      <dgm:spPr/>
    </dgm:pt>
    <dgm:pt modelId="{84917477-42C0-46F7-A3C7-1547FBF1698A}" type="pres">
      <dgm:prSet presAssocID="{407D3314-A138-4E13-B1CA-7C1861FDC2AE}" presName="hierChild5" presStyleCnt="0"/>
      <dgm:spPr/>
    </dgm:pt>
    <dgm:pt modelId="{9FD56B67-3FBD-40DE-8EC6-7C02AE616D15}" type="pres">
      <dgm:prSet presAssocID="{CCB513FB-9BDB-4C5C-8729-986D714C70C1}" presName="Name37" presStyleLbl="parChTrans1D3" presStyleIdx="1" presStyleCnt="4"/>
      <dgm:spPr/>
    </dgm:pt>
    <dgm:pt modelId="{C65B4729-50F8-4D20-A9AF-8AF75D5EA52C}" type="pres">
      <dgm:prSet presAssocID="{7D0B84E1-0C3D-493C-A4ED-CCDF43A6ACC8}" presName="hierRoot2" presStyleCnt="0">
        <dgm:presLayoutVars>
          <dgm:hierBranch val="init"/>
        </dgm:presLayoutVars>
      </dgm:prSet>
      <dgm:spPr/>
    </dgm:pt>
    <dgm:pt modelId="{DD492BC6-F806-4D74-9FA8-6F5018301D6D}" type="pres">
      <dgm:prSet presAssocID="{7D0B84E1-0C3D-493C-A4ED-CCDF43A6ACC8}" presName="rootComposite" presStyleCnt="0"/>
      <dgm:spPr/>
    </dgm:pt>
    <dgm:pt modelId="{92266643-AEDB-4B47-86E8-8096E5A14B06}" type="pres">
      <dgm:prSet presAssocID="{7D0B84E1-0C3D-493C-A4ED-CCDF43A6ACC8}" presName="rootText" presStyleLbl="node3" presStyleIdx="1" presStyleCnt="4">
        <dgm:presLayoutVars>
          <dgm:chPref val="3"/>
        </dgm:presLayoutVars>
      </dgm:prSet>
      <dgm:spPr/>
    </dgm:pt>
    <dgm:pt modelId="{32470C0E-4E4B-43FE-803A-39B8AFE1FEDB}" type="pres">
      <dgm:prSet presAssocID="{7D0B84E1-0C3D-493C-A4ED-CCDF43A6ACC8}" presName="rootConnector" presStyleLbl="node3" presStyleIdx="1" presStyleCnt="4"/>
      <dgm:spPr/>
    </dgm:pt>
    <dgm:pt modelId="{8143A45F-CF66-4A60-8B90-BEE5ABB20C98}" type="pres">
      <dgm:prSet presAssocID="{7D0B84E1-0C3D-493C-A4ED-CCDF43A6ACC8}" presName="hierChild4" presStyleCnt="0"/>
      <dgm:spPr/>
    </dgm:pt>
    <dgm:pt modelId="{A3DF41C1-A4A3-44FD-905B-14F2CD0734BC}" type="pres">
      <dgm:prSet presAssocID="{7D0B84E1-0C3D-493C-A4ED-CCDF43A6ACC8}" presName="hierChild5" presStyleCnt="0"/>
      <dgm:spPr/>
    </dgm:pt>
    <dgm:pt modelId="{865616EC-60DE-4533-9D82-A3E40BF90E51}" type="pres">
      <dgm:prSet presAssocID="{EA027067-3ABD-4692-82AC-94309989835A}" presName="hierChild5" presStyleCnt="0"/>
      <dgm:spPr/>
    </dgm:pt>
    <dgm:pt modelId="{8AE05368-8B35-4D6C-B7CE-B6805D6F63CE}" type="pres">
      <dgm:prSet presAssocID="{2C446781-B5C7-4C65-996C-8277875E1218}" presName="Name37" presStyleLbl="parChTrans1D2" presStyleIdx="1" presStyleCnt="2"/>
      <dgm:spPr/>
    </dgm:pt>
    <dgm:pt modelId="{504CC0DA-F508-44E4-A062-F0D1C3E2FF8B}" type="pres">
      <dgm:prSet presAssocID="{5EFA5780-72EE-4AE6-8176-D3BA06F2F11D}" presName="hierRoot2" presStyleCnt="0">
        <dgm:presLayoutVars>
          <dgm:hierBranch val="init"/>
        </dgm:presLayoutVars>
      </dgm:prSet>
      <dgm:spPr/>
    </dgm:pt>
    <dgm:pt modelId="{3B545966-9189-42B9-891F-2033C8B6166A}" type="pres">
      <dgm:prSet presAssocID="{5EFA5780-72EE-4AE6-8176-D3BA06F2F11D}" presName="rootComposite" presStyleCnt="0"/>
      <dgm:spPr/>
    </dgm:pt>
    <dgm:pt modelId="{FC72F1D7-9BD3-48F1-B4C4-CEC87FA5D6E4}" type="pres">
      <dgm:prSet presAssocID="{5EFA5780-72EE-4AE6-8176-D3BA06F2F11D}" presName="rootText" presStyleLbl="node2" presStyleIdx="1" presStyleCnt="2">
        <dgm:presLayoutVars>
          <dgm:chPref val="3"/>
        </dgm:presLayoutVars>
      </dgm:prSet>
      <dgm:spPr/>
    </dgm:pt>
    <dgm:pt modelId="{1E2556EC-35DB-4527-A3D3-5B863C22DF57}" type="pres">
      <dgm:prSet presAssocID="{5EFA5780-72EE-4AE6-8176-D3BA06F2F11D}" presName="rootConnector" presStyleLbl="node2" presStyleIdx="1" presStyleCnt="2"/>
      <dgm:spPr/>
    </dgm:pt>
    <dgm:pt modelId="{23321F52-544F-4699-A6FA-70CECF3C8937}" type="pres">
      <dgm:prSet presAssocID="{5EFA5780-72EE-4AE6-8176-D3BA06F2F11D}" presName="hierChild4" presStyleCnt="0"/>
      <dgm:spPr/>
    </dgm:pt>
    <dgm:pt modelId="{45E05C8F-B5B0-43B4-AAC5-8309A8C8E8BD}" type="pres">
      <dgm:prSet presAssocID="{C7183F5C-7E17-47C8-9F55-00BF15FEE3EC}" presName="Name37" presStyleLbl="parChTrans1D3" presStyleIdx="2" presStyleCnt="4"/>
      <dgm:spPr/>
    </dgm:pt>
    <dgm:pt modelId="{9F697938-ECEA-4D1B-880C-AD5C8D619A33}" type="pres">
      <dgm:prSet presAssocID="{950EA4B6-0A4F-41B2-BAF7-9CEC54AFCAB9}" presName="hierRoot2" presStyleCnt="0">
        <dgm:presLayoutVars>
          <dgm:hierBranch val="init"/>
        </dgm:presLayoutVars>
      </dgm:prSet>
      <dgm:spPr/>
    </dgm:pt>
    <dgm:pt modelId="{E592453B-B32E-4A71-AB1D-C056CADA985F}" type="pres">
      <dgm:prSet presAssocID="{950EA4B6-0A4F-41B2-BAF7-9CEC54AFCAB9}" presName="rootComposite" presStyleCnt="0"/>
      <dgm:spPr/>
    </dgm:pt>
    <dgm:pt modelId="{B51F839A-8BF4-48B8-AB77-6E2C3A47AA93}" type="pres">
      <dgm:prSet presAssocID="{950EA4B6-0A4F-41B2-BAF7-9CEC54AFCAB9}" presName="rootText" presStyleLbl="node3" presStyleIdx="2" presStyleCnt="4">
        <dgm:presLayoutVars>
          <dgm:chPref val="3"/>
        </dgm:presLayoutVars>
      </dgm:prSet>
      <dgm:spPr/>
    </dgm:pt>
    <dgm:pt modelId="{3917D65B-E2DA-49FC-8EA0-24DF6BEC8D04}" type="pres">
      <dgm:prSet presAssocID="{950EA4B6-0A4F-41B2-BAF7-9CEC54AFCAB9}" presName="rootConnector" presStyleLbl="node3" presStyleIdx="2" presStyleCnt="4"/>
      <dgm:spPr/>
    </dgm:pt>
    <dgm:pt modelId="{4B2C4EF2-D082-48F1-9DBF-112EB89007B2}" type="pres">
      <dgm:prSet presAssocID="{950EA4B6-0A4F-41B2-BAF7-9CEC54AFCAB9}" presName="hierChild4" presStyleCnt="0"/>
      <dgm:spPr/>
    </dgm:pt>
    <dgm:pt modelId="{C0FAE831-3153-4D8B-BA17-258B16DA6093}" type="pres">
      <dgm:prSet presAssocID="{950EA4B6-0A4F-41B2-BAF7-9CEC54AFCAB9}" presName="hierChild5" presStyleCnt="0"/>
      <dgm:spPr/>
    </dgm:pt>
    <dgm:pt modelId="{8CB31713-4793-4B6D-A3A7-FFB69191AA44}" type="pres">
      <dgm:prSet presAssocID="{67E987FC-93EA-4260-B395-6224A0578CB4}" presName="Name37" presStyleLbl="parChTrans1D3" presStyleIdx="3" presStyleCnt="4"/>
      <dgm:spPr/>
    </dgm:pt>
    <dgm:pt modelId="{1BF23150-2B3B-48EB-AC8C-8B2F9CE10FDC}" type="pres">
      <dgm:prSet presAssocID="{09B3E8FE-81D8-4ED5-8B81-F9AAAAADA50F}" presName="hierRoot2" presStyleCnt="0">
        <dgm:presLayoutVars>
          <dgm:hierBranch val="init"/>
        </dgm:presLayoutVars>
      </dgm:prSet>
      <dgm:spPr/>
    </dgm:pt>
    <dgm:pt modelId="{97D92573-7234-4AE6-A5E5-072E7351BD61}" type="pres">
      <dgm:prSet presAssocID="{09B3E8FE-81D8-4ED5-8B81-F9AAAAADA50F}" presName="rootComposite" presStyleCnt="0"/>
      <dgm:spPr/>
    </dgm:pt>
    <dgm:pt modelId="{0ABFFB51-3D6C-43EB-B34F-AD447721DF7B}" type="pres">
      <dgm:prSet presAssocID="{09B3E8FE-81D8-4ED5-8B81-F9AAAAADA50F}" presName="rootText" presStyleLbl="node3" presStyleIdx="3" presStyleCnt="4">
        <dgm:presLayoutVars>
          <dgm:chPref val="3"/>
        </dgm:presLayoutVars>
      </dgm:prSet>
      <dgm:spPr/>
    </dgm:pt>
    <dgm:pt modelId="{4D172089-37CF-4258-BA1F-E80BDC432907}" type="pres">
      <dgm:prSet presAssocID="{09B3E8FE-81D8-4ED5-8B81-F9AAAAADA50F}" presName="rootConnector" presStyleLbl="node3" presStyleIdx="3" presStyleCnt="4"/>
      <dgm:spPr/>
    </dgm:pt>
    <dgm:pt modelId="{8F2AEDD3-D276-47C2-8FA8-2DA877B80988}" type="pres">
      <dgm:prSet presAssocID="{09B3E8FE-81D8-4ED5-8B81-F9AAAAADA50F}" presName="hierChild4" presStyleCnt="0"/>
      <dgm:spPr/>
    </dgm:pt>
    <dgm:pt modelId="{7FCAB82A-7AF6-4D51-8FE5-ED612DEC575F}" type="pres">
      <dgm:prSet presAssocID="{09B3E8FE-81D8-4ED5-8B81-F9AAAAADA50F}" presName="hierChild5" presStyleCnt="0"/>
      <dgm:spPr/>
    </dgm:pt>
    <dgm:pt modelId="{8451347B-30B5-49FC-8218-0A1E24E5863F}" type="pres">
      <dgm:prSet presAssocID="{5EFA5780-72EE-4AE6-8176-D3BA06F2F11D}" presName="hierChild5" presStyleCnt="0"/>
      <dgm:spPr/>
    </dgm:pt>
    <dgm:pt modelId="{01B76C8E-75BA-4D5B-9047-19ACC8B8567B}" type="pres">
      <dgm:prSet presAssocID="{BB9A440D-0CB0-47F6-827C-EED45E906ABA}" presName="hierChild3" presStyleCnt="0"/>
      <dgm:spPr/>
    </dgm:pt>
  </dgm:ptLst>
  <dgm:cxnLst>
    <dgm:cxn modelId="{16251A0B-0324-43E1-BC38-31DBFCE3C36C}" type="presOf" srcId="{09B3E8FE-81D8-4ED5-8B81-F9AAAAADA50F}" destId="{4D172089-37CF-4258-BA1F-E80BDC432907}" srcOrd="1" destOrd="0" presId="urn:microsoft.com/office/officeart/2005/8/layout/orgChart1"/>
    <dgm:cxn modelId="{5F1C2F12-25B2-48AA-AEE4-EF5114784A84}" type="presOf" srcId="{EA027067-3ABD-4692-82AC-94309989835A}" destId="{C364F5DE-4CD7-4168-A1C2-4F82BE15BADA}" srcOrd="1" destOrd="0" presId="urn:microsoft.com/office/officeart/2005/8/layout/orgChart1"/>
    <dgm:cxn modelId="{2EC6CE1F-B5F0-4D33-A5ED-49784ADD2385}" srcId="{5EFA5780-72EE-4AE6-8176-D3BA06F2F11D}" destId="{09B3E8FE-81D8-4ED5-8B81-F9AAAAADA50F}" srcOrd="1" destOrd="0" parTransId="{67E987FC-93EA-4260-B395-6224A0578CB4}" sibTransId="{CA1579D2-B0B5-416B-AFDF-86313E22D0A4}"/>
    <dgm:cxn modelId="{1D94A021-484F-4371-8202-8EFD8BCF8E75}" type="presOf" srcId="{BB9A440D-0CB0-47F6-827C-EED45E906ABA}" destId="{3051931B-0D32-4434-8BE4-0953921DC587}" srcOrd="0" destOrd="0" presId="urn:microsoft.com/office/officeart/2005/8/layout/orgChart1"/>
    <dgm:cxn modelId="{EBB5FF21-11FB-4AF9-924F-5BD0C5864384}" type="presOf" srcId="{BB3812E5-9B2A-44E1-9716-2EF792F24F4E}" destId="{B7987449-7258-4663-ADC3-659C274F966E}" srcOrd="0" destOrd="0" presId="urn:microsoft.com/office/officeart/2005/8/layout/orgChart1"/>
    <dgm:cxn modelId="{105DD92A-76BC-46F8-ACDA-944182DC474F}" type="presOf" srcId="{5EFA5780-72EE-4AE6-8176-D3BA06F2F11D}" destId="{1E2556EC-35DB-4527-A3D3-5B863C22DF57}" srcOrd="1" destOrd="0" presId="urn:microsoft.com/office/officeart/2005/8/layout/orgChart1"/>
    <dgm:cxn modelId="{56A7D736-378C-439B-A8A1-200348CDF346}" type="presOf" srcId="{CCB513FB-9BDB-4C5C-8729-986D714C70C1}" destId="{9FD56B67-3FBD-40DE-8EC6-7C02AE616D15}" srcOrd="0" destOrd="0" presId="urn:microsoft.com/office/officeart/2005/8/layout/orgChart1"/>
    <dgm:cxn modelId="{0053A25C-EAA9-4513-AA73-8E65ABD686B9}" srcId="{BB9A440D-0CB0-47F6-827C-EED45E906ABA}" destId="{EA027067-3ABD-4692-82AC-94309989835A}" srcOrd="0" destOrd="0" parTransId="{2B6D3250-F69B-4625-9D7A-557260E5FA45}" sibTransId="{98B61BC1-3D2D-4343-8381-1CA9B7C15E84}"/>
    <dgm:cxn modelId="{C793D647-9B28-42B0-8210-73ED7146100B}" type="presOf" srcId="{950EA4B6-0A4F-41B2-BAF7-9CEC54AFCAB9}" destId="{B51F839A-8BF4-48B8-AB77-6E2C3A47AA93}" srcOrd="0" destOrd="0" presId="urn:microsoft.com/office/officeart/2005/8/layout/orgChart1"/>
    <dgm:cxn modelId="{EDCABE69-37F4-4E02-AB8C-D275FDCD5789}" srcId="{BB3812E5-9B2A-44E1-9716-2EF792F24F4E}" destId="{BB9A440D-0CB0-47F6-827C-EED45E906ABA}" srcOrd="0" destOrd="0" parTransId="{816676A1-144F-4E5B-AF2F-1EE1D0944FFF}" sibTransId="{0F43D1E6-470C-458A-923B-77332BFA471A}"/>
    <dgm:cxn modelId="{EA827F4D-9556-4E85-B2FA-11C38D278F32}" type="presOf" srcId="{C7183F5C-7E17-47C8-9F55-00BF15FEE3EC}" destId="{45E05C8F-B5B0-43B4-AAC5-8309A8C8E8BD}" srcOrd="0" destOrd="0" presId="urn:microsoft.com/office/officeart/2005/8/layout/orgChart1"/>
    <dgm:cxn modelId="{A5BE466E-9245-44C4-9B59-9F95069E2DA6}" type="presOf" srcId="{BB9A440D-0CB0-47F6-827C-EED45E906ABA}" destId="{69D05F5E-8823-4CAC-8B2F-D974107BBD28}" srcOrd="1" destOrd="0" presId="urn:microsoft.com/office/officeart/2005/8/layout/orgChart1"/>
    <dgm:cxn modelId="{32BA4454-BA16-4997-89B7-FFC1702A5EE4}" type="presOf" srcId="{5EFA5780-72EE-4AE6-8176-D3BA06F2F11D}" destId="{FC72F1D7-9BD3-48F1-B4C4-CEC87FA5D6E4}" srcOrd="0" destOrd="0" presId="urn:microsoft.com/office/officeart/2005/8/layout/orgChart1"/>
    <dgm:cxn modelId="{2AE14F57-A001-43C4-9C2B-641E202E1171}" type="presOf" srcId="{2C446781-B5C7-4C65-996C-8277875E1218}" destId="{8AE05368-8B35-4D6C-B7CE-B6805D6F63CE}" srcOrd="0" destOrd="0" presId="urn:microsoft.com/office/officeart/2005/8/layout/orgChart1"/>
    <dgm:cxn modelId="{20FA7778-0C6F-4B3D-84BC-E790A78A8BF0}" type="presOf" srcId="{7D0B84E1-0C3D-493C-A4ED-CCDF43A6ACC8}" destId="{32470C0E-4E4B-43FE-803A-39B8AFE1FEDB}" srcOrd="1" destOrd="0" presId="urn:microsoft.com/office/officeart/2005/8/layout/orgChart1"/>
    <dgm:cxn modelId="{D1D5E479-F54F-4AEF-B55B-3B64405D3627}" type="presOf" srcId="{2ABA90B9-7143-4E04-88BE-23CFA53E8D58}" destId="{2B59F14E-41FA-4FBB-A908-1F2EF9D4BA96}" srcOrd="0" destOrd="0" presId="urn:microsoft.com/office/officeart/2005/8/layout/orgChart1"/>
    <dgm:cxn modelId="{1093DA7D-41BD-4203-ACF5-ABEBAD958D2A}" srcId="{EA027067-3ABD-4692-82AC-94309989835A}" destId="{407D3314-A138-4E13-B1CA-7C1861FDC2AE}" srcOrd="0" destOrd="0" parTransId="{2ABA90B9-7143-4E04-88BE-23CFA53E8D58}" sibTransId="{19FFBBB1-A85B-4842-958F-5471A1BEECD6}"/>
    <dgm:cxn modelId="{A82F1C9F-F5E6-4934-BB7A-24E1523C55D8}" type="presOf" srcId="{7D0B84E1-0C3D-493C-A4ED-CCDF43A6ACC8}" destId="{92266643-AEDB-4B47-86E8-8096E5A14B06}" srcOrd="0" destOrd="0" presId="urn:microsoft.com/office/officeart/2005/8/layout/orgChart1"/>
    <dgm:cxn modelId="{A9EC82B3-2812-49AB-B349-CA4B1D19A63E}" srcId="{EA027067-3ABD-4692-82AC-94309989835A}" destId="{7D0B84E1-0C3D-493C-A4ED-CCDF43A6ACC8}" srcOrd="1" destOrd="0" parTransId="{CCB513FB-9BDB-4C5C-8729-986D714C70C1}" sibTransId="{23405CC9-E0BA-4F80-AB7E-57B233B4EE0E}"/>
    <dgm:cxn modelId="{F07BC0B5-00CD-4E2C-9489-DC358A240867}" type="presOf" srcId="{2B6D3250-F69B-4625-9D7A-557260E5FA45}" destId="{90098CC7-8000-4493-8456-F59AB3436C9E}" srcOrd="0" destOrd="0" presId="urn:microsoft.com/office/officeart/2005/8/layout/orgChart1"/>
    <dgm:cxn modelId="{E4E0FAB5-FB78-4441-9886-7123B83EED98}" type="presOf" srcId="{EA027067-3ABD-4692-82AC-94309989835A}" destId="{EE166EE7-C5EC-44BC-848E-9B35F6FA2988}" srcOrd="0" destOrd="0" presId="urn:microsoft.com/office/officeart/2005/8/layout/orgChart1"/>
    <dgm:cxn modelId="{F6D5AFC4-BECC-4888-B9B9-BF06B32818CA}" type="presOf" srcId="{67E987FC-93EA-4260-B395-6224A0578CB4}" destId="{8CB31713-4793-4B6D-A3A7-FFB69191AA44}" srcOrd="0" destOrd="0" presId="urn:microsoft.com/office/officeart/2005/8/layout/orgChart1"/>
    <dgm:cxn modelId="{80C6E3C5-15F1-4F1D-9C77-4F6476030333}" type="presOf" srcId="{950EA4B6-0A4F-41B2-BAF7-9CEC54AFCAB9}" destId="{3917D65B-E2DA-49FC-8EA0-24DF6BEC8D04}" srcOrd="1" destOrd="0" presId="urn:microsoft.com/office/officeart/2005/8/layout/orgChart1"/>
    <dgm:cxn modelId="{5E100BD5-F10C-4580-9CC6-4A0C8D317B3D}" type="presOf" srcId="{407D3314-A138-4E13-B1CA-7C1861FDC2AE}" destId="{D26182F3-4E0D-43AD-B86D-6DE811F63112}" srcOrd="0" destOrd="0" presId="urn:microsoft.com/office/officeart/2005/8/layout/orgChart1"/>
    <dgm:cxn modelId="{FAAF71D6-9EA4-4006-B1C8-88CD93D6DE79}" type="presOf" srcId="{407D3314-A138-4E13-B1CA-7C1861FDC2AE}" destId="{038D3F48-D8F8-4A50-ADD6-461334F9D77E}" srcOrd="1" destOrd="0" presId="urn:microsoft.com/office/officeart/2005/8/layout/orgChart1"/>
    <dgm:cxn modelId="{93902BD7-3686-4296-BBAD-3916FD3884FD}" srcId="{5EFA5780-72EE-4AE6-8176-D3BA06F2F11D}" destId="{950EA4B6-0A4F-41B2-BAF7-9CEC54AFCAB9}" srcOrd="0" destOrd="0" parTransId="{C7183F5C-7E17-47C8-9F55-00BF15FEE3EC}" sibTransId="{11F3BA45-B1D5-448D-AA0E-E3C93826E0D0}"/>
    <dgm:cxn modelId="{66ED2EE5-53F7-4E4E-90A9-28C64B229722}" type="presOf" srcId="{09B3E8FE-81D8-4ED5-8B81-F9AAAAADA50F}" destId="{0ABFFB51-3D6C-43EB-B34F-AD447721DF7B}" srcOrd="0" destOrd="0" presId="urn:microsoft.com/office/officeart/2005/8/layout/orgChart1"/>
    <dgm:cxn modelId="{E24AC4E7-2BDD-44D4-BA20-B3B277E1F3FA}" srcId="{BB9A440D-0CB0-47F6-827C-EED45E906ABA}" destId="{5EFA5780-72EE-4AE6-8176-D3BA06F2F11D}" srcOrd="1" destOrd="0" parTransId="{2C446781-B5C7-4C65-996C-8277875E1218}" sibTransId="{E86EA237-254F-447F-9196-647A169E3B49}"/>
    <dgm:cxn modelId="{D5660787-0803-4691-8254-D42B482A1926}" type="presParOf" srcId="{B7987449-7258-4663-ADC3-659C274F966E}" destId="{9612E67C-9468-46EF-8240-B71A523016BA}" srcOrd="0" destOrd="0" presId="urn:microsoft.com/office/officeart/2005/8/layout/orgChart1"/>
    <dgm:cxn modelId="{1F2772A0-579C-4B96-B39F-CCE87C05951E}" type="presParOf" srcId="{9612E67C-9468-46EF-8240-B71A523016BA}" destId="{A727D841-7474-4371-AA66-70B3B0253BAC}" srcOrd="0" destOrd="0" presId="urn:microsoft.com/office/officeart/2005/8/layout/orgChart1"/>
    <dgm:cxn modelId="{D781C384-D161-4963-92A6-EA07A4B08A0B}" type="presParOf" srcId="{A727D841-7474-4371-AA66-70B3B0253BAC}" destId="{3051931B-0D32-4434-8BE4-0953921DC587}" srcOrd="0" destOrd="0" presId="urn:microsoft.com/office/officeart/2005/8/layout/orgChart1"/>
    <dgm:cxn modelId="{2A85FA18-6591-4531-8BDD-0BA63EA40704}" type="presParOf" srcId="{A727D841-7474-4371-AA66-70B3B0253BAC}" destId="{69D05F5E-8823-4CAC-8B2F-D974107BBD28}" srcOrd="1" destOrd="0" presId="urn:microsoft.com/office/officeart/2005/8/layout/orgChart1"/>
    <dgm:cxn modelId="{7B1AFCCC-C2FB-4AF6-8B42-6A37571284E8}" type="presParOf" srcId="{9612E67C-9468-46EF-8240-B71A523016BA}" destId="{032C50B6-444D-4A5D-B8F7-F8E1410AF04A}" srcOrd="1" destOrd="0" presId="urn:microsoft.com/office/officeart/2005/8/layout/orgChart1"/>
    <dgm:cxn modelId="{1E8B9D34-4F16-4BC1-A99D-7DE27FE6AB3F}" type="presParOf" srcId="{032C50B6-444D-4A5D-B8F7-F8E1410AF04A}" destId="{90098CC7-8000-4493-8456-F59AB3436C9E}" srcOrd="0" destOrd="0" presId="urn:microsoft.com/office/officeart/2005/8/layout/orgChart1"/>
    <dgm:cxn modelId="{ECE769F0-A5E6-4490-A916-146C04CF2634}" type="presParOf" srcId="{032C50B6-444D-4A5D-B8F7-F8E1410AF04A}" destId="{8CF2F358-3187-4378-9144-56F9A254AE54}" srcOrd="1" destOrd="0" presId="urn:microsoft.com/office/officeart/2005/8/layout/orgChart1"/>
    <dgm:cxn modelId="{7E23924A-0379-469C-A8F1-24633708E34C}" type="presParOf" srcId="{8CF2F358-3187-4378-9144-56F9A254AE54}" destId="{8B472F0D-E790-42C3-AAD2-D8852E036A29}" srcOrd="0" destOrd="0" presId="urn:microsoft.com/office/officeart/2005/8/layout/orgChart1"/>
    <dgm:cxn modelId="{1D9CF5EB-612D-4DD1-98C0-6197737D7D9C}" type="presParOf" srcId="{8B472F0D-E790-42C3-AAD2-D8852E036A29}" destId="{EE166EE7-C5EC-44BC-848E-9B35F6FA2988}" srcOrd="0" destOrd="0" presId="urn:microsoft.com/office/officeart/2005/8/layout/orgChart1"/>
    <dgm:cxn modelId="{794057DC-6E4C-4FB6-B266-5D0D7CDE805D}" type="presParOf" srcId="{8B472F0D-E790-42C3-AAD2-D8852E036A29}" destId="{C364F5DE-4CD7-4168-A1C2-4F82BE15BADA}" srcOrd="1" destOrd="0" presId="urn:microsoft.com/office/officeart/2005/8/layout/orgChart1"/>
    <dgm:cxn modelId="{F0CD2CD8-D372-4D60-B9AC-DA39CAA1E8A1}" type="presParOf" srcId="{8CF2F358-3187-4378-9144-56F9A254AE54}" destId="{69328904-B65A-4018-A63E-7B24F02EFB33}" srcOrd="1" destOrd="0" presId="urn:microsoft.com/office/officeart/2005/8/layout/orgChart1"/>
    <dgm:cxn modelId="{6A6E25CD-763D-4310-A7BC-ABAF5F59D5E7}" type="presParOf" srcId="{69328904-B65A-4018-A63E-7B24F02EFB33}" destId="{2B59F14E-41FA-4FBB-A908-1F2EF9D4BA96}" srcOrd="0" destOrd="0" presId="urn:microsoft.com/office/officeart/2005/8/layout/orgChart1"/>
    <dgm:cxn modelId="{7304D510-8D23-4818-B320-BE7BE32D305A}" type="presParOf" srcId="{69328904-B65A-4018-A63E-7B24F02EFB33}" destId="{9760B4A6-B740-43DA-A988-844A066DA72B}" srcOrd="1" destOrd="0" presId="urn:microsoft.com/office/officeart/2005/8/layout/orgChart1"/>
    <dgm:cxn modelId="{9BFE7198-DCDC-4351-B195-D856A4C5401A}" type="presParOf" srcId="{9760B4A6-B740-43DA-A988-844A066DA72B}" destId="{A938E56E-5849-46A3-87CD-3B1097166D35}" srcOrd="0" destOrd="0" presId="urn:microsoft.com/office/officeart/2005/8/layout/orgChart1"/>
    <dgm:cxn modelId="{F84E7C4B-F782-415D-91E1-5A12EFCE4F41}" type="presParOf" srcId="{A938E56E-5849-46A3-87CD-3B1097166D35}" destId="{D26182F3-4E0D-43AD-B86D-6DE811F63112}" srcOrd="0" destOrd="0" presId="urn:microsoft.com/office/officeart/2005/8/layout/orgChart1"/>
    <dgm:cxn modelId="{CF423D8F-2A78-486F-873A-FB036E5E366F}" type="presParOf" srcId="{A938E56E-5849-46A3-87CD-3B1097166D35}" destId="{038D3F48-D8F8-4A50-ADD6-461334F9D77E}" srcOrd="1" destOrd="0" presId="urn:microsoft.com/office/officeart/2005/8/layout/orgChart1"/>
    <dgm:cxn modelId="{A94661C2-6F74-430B-8C8F-02D7A06A479D}" type="presParOf" srcId="{9760B4A6-B740-43DA-A988-844A066DA72B}" destId="{19C546E8-04FA-44AE-89E4-FE7B2C9269DF}" srcOrd="1" destOrd="0" presId="urn:microsoft.com/office/officeart/2005/8/layout/orgChart1"/>
    <dgm:cxn modelId="{EB824CFC-98D1-4AF5-A654-066259B18174}" type="presParOf" srcId="{9760B4A6-B740-43DA-A988-844A066DA72B}" destId="{84917477-42C0-46F7-A3C7-1547FBF1698A}" srcOrd="2" destOrd="0" presId="urn:microsoft.com/office/officeart/2005/8/layout/orgChart1"/>
    <dgm:cxn modelId="{87A15D52-A748-4EED-9D0E-598FEC75AC26}" type="presParOf" srcId="{69328904-B65A-4018-A63E-7B24F02EFB33}" destId="{9FD56B67-3FBD-40DE-8EC6-7C02AE616D15}" srcOrd="2" destOrd="0" presId="urn:microsoft.com/office/officeart/2005/8/layout/orgChart1"/>
    <dgm:cxn modelId="{EB2606DD-ADC0-4132-A04C-25A471E8C948}" type="presParOf" srcId="{69328904-B65A-4018-A63E-7B24F02EFB33}" destId="{C65B4729-50F8-4D20-A9AF-8AF75D5EA52C}" srcOrd="3" destOrd="0" presId="urn:microsoft.com/office/officeart/2005/8/layout/orgChart1"/>
    <dgm:cxn modelId="{434713C7-F1E1-48AB-A469-9E49E819C31C}" type="presParOf" srcId="{C65B4729-50F8-4D20-A9AF-8AF75D5EA52C}" destId="{DD492BC6-F806-4D74-9FA8-6F5018301D6D}" srcOrd="0" destOrd="0" presId="urn:microsoft.com/office/officeart/2005/8/layout/orgChart1"/>
    <dgm:cxn modelId="{094EEBCD-EBA9-4F39-B143-E4CB5251FA2C}" type="presParOf" srcId="{DD492BC6-F806-4D74-9FA8-6F5018301D6D}" destId="{92266643-AEDB-4B47-86E8-8096E5A14B06}" srcOrd="0" destOrd="0" presId="urn:microsoft.com/office/officeart/2005/8/layout/orgChart1"/>
    <dgm:cxn modelId="{04015965-0E7E-4289-9750-CBD93C090AC9}" type="presParOf" srcId="{DD492BC6-F806-4D74-9FA8-6F5018301D6D}" destId="{32470C0E-4E4B-43FE-803A-39B8AFE1FEDB}" srcOrd="1" destOrd="0" presId="urn:microsoft.com/office/officeart/2005/8/layout/orgChart1"/>
    <dgm:cxn modelId="{F567D831-9F5D-4198-93B4-F324CFA773DC}" type="presParOf" srcId="{C65B4729-50F8-4D20-A9AF-8AF75D5EA52C}" destId="{8143A45F-CF66-4A60-8B90-BEE5ABB20C98}" srcOrd="1" destOrd="0" presId="urn:microsoft.com/office/officeart/2005/8/layout/orgChart1"/>
    <dgm:cxn modelId="{32EAFE43-D218-4593-AB17-8DC301C94272}" type="presParOf" srcId="{C65B4729-50F8-4D20-A9AF-8AF75D5EA52C}" destId="{A3DF41C1-A4A3-44FD-905B-14F2CD0734BC}" srcOrd="2" destOrd="0" presId="urn:microsoft.com/office/officeart/2005/8/layout/orgChart1"/>
    <dgm:cxn modelId="{E38FFD02-FBEB-4080-B207-20F817CFC706}" type="presParOf" srcId="{8CF2F358-3187-4378-9144-56F9A254AE54}" destId="{865616EC-60DE-4533-9D82-A3E40BF90E51}" srcOrd="2" destOrd="0" presId="urn:microsoft.com/office/officeart/2005/8/layout/orgChart1"/>
    <dgm:cxn modelId="{A69771B8-D8C8-49AA-982C-91EE908549D9}" type="presParOf" srcId="{032C50B6-444D-4A5D-B8F7-F8E1410AF04A}" destId="{8AE05368-8B35-4D6C-B7CE-B6805D6F63CE}" srcOrd="2" destOrd="0" presId="urn:microsoft.com/office/officeart/2005/8/layout/orgChart1"/>
    <dgm:cxn modelId="{D8515454-B15E-4F67-9B6C-AF9A54B5EE88}" type="presParOf" srcId="{032C50B6-444D-4A5D-B8F7-F8E1410AF04A}" destId="{504CC0DA-F508-44E4-A062-F0D1C3E2FF8B}" srcOrd="3" destOrd="0" presId="urn:microsoft.com/office/officeart/2005/8/layout/orgChart1"/>
    <dgm:cxn modelId="{232D711B-9AD5-4860-8AC2-FDDBE703A735}" type="presParOf" srcId="{504CC0DA-F508-44E4-A062-F0D1C3E2FF8B}" destId="{3B545966-9189-42B9-891F-2033C8B6166A}" srcOrd="0" destOrd="0" presId="urn:microsoft.com/office/officeart/2005/8/layout/orgChart1"/>
    <dgm:cxn modelId="{25DD9113-DBA5-4BB1-82F3-2DEFD8EF7511}" type="presParOf" srcId="{3B545966-9189-42B9-891F-2033C8B6166A}" destId="{FC72F1D7-9BD3-48F1-B4C4-CEC87FA5D6E4}" srcOrd="0" destOrd="0" presId="urn:microsoft.com/office/officeart/2005/8/layout/orgChart1"/>
    <dgm:cxn modelId="{0E6DB2A5-00B1-4995-9D8F-165387DDA13A}" type="presParOf" srcId="{3B545966-9189-42B9-891F-2033C8B6166A}" destId="{1E2556EC-35DB-4527-A3D3-5B863C22DF57}" srcOrd="1" destOrd="0" presId="urn:microsoft.com/office/officeart/2005/8/layout/orgChart1"/>
    <dgm:cxn modelId="{E1450990-5ABA-4097-B22C-01F62AF3B768}" type="presParOf" srcId="{504CC0DA-F508-44E4-A062-F0D1C3E2FF8B}" destId="{23321F52-544F-4699-A6FA-70CECF3C8937}" srcOrd="1" destOrd="0" presId="urn:microsoft.com/office/officeart/2005/8/layout/orgChart1"/>
    <dgm:cxn modelId="{77877342-A5A6-4706-B5A2-AA3B8F4652F9}" type="presParOf" srcId="{23321F52-544F-4699-A6FA-70CECF3C8937}" destId="{45E05C8F-B5B0-43B4-AAC5-8309A8C8E8BD}" srcOrd="0" destOrd="0" presId="urn:microsoft.com/office/officeart/2005/8/layout/orgChart1"/>
    <dgm:cxn modelId="{1FE52E2A-948F-4382-B192-0C4F5B8650C1}" type="presParOf" srcId="{23321F52-544F-4699-A6FA-70CECF3C8937}" destId="{9F697938-ECEA-4D1B-880C-AD5C8D619A33}" srcOrd="1" destOrd="0" presId="urn:microsoft.com/office/officeart/2005/8/layout/orgChart1"/>
    <dgm:cxn modelId="{FF4A2431-0C41-4A4F-913F-062694034DB7}" type="presParOf" srcId="{9F697938-ECEA-4D1B-880C-AD5C8D619A33}" destId="{E592453B-B32E-4A71-AB1D-C056CADA985F}" srcOrd="0" destOrd="0" presId="urn:microsoft.com/office/officeart/2005/8/layout/orgChart1"/>
    <dgm:cxn modelId="{EC1E35B2-FC34-462C-A63F-A815F3C555F2}" type="presParOf" srcId="{E592453B-B32E-4A71-AB1D-C056CADA985F}" destId="{B51F839A-8BF4-48B8-AB77-6E2C3A47AA93}" srcOrd="0" destOrd="0" presId="urn:microsoft.com/office/officeart/2005/8/layout/orgChart1"/>
    <dgm:cxn modelId="{7D8E671F-628A-4356-A333-E704D921BCDC}" type="presParOf" srcId="{E592453B-B32E-4A71-AB1D-C056CADA985F}" destId="{3917D65B-E2DA-49FC-8EA0-24DF6BEC8D04}" srcOrd="1" destOrd="0" presId="urn:microsoft.com/office/officeart/2005/8/layout/orgChart1"/>
    <dgm:cxn modelId="{B9E0BEE1-8BE0-4DA6-8A93-126BE6B98339}" type="presParOf" srcId="{9F697938-ECEA-4D1B-880C-AD5C8D619A33}" destId="{4B2C4EF2-D082-48F1-9DBF-112EB89007B2}" srcOrd="1" destOrd="0" presId="urn:microsoft.com/office/officeart/2005/8/layout/orgChart1"/>
    <dgm:cxn modelId="{6230B5CF-A1E4-4B5A-A9F6-DF28125893DF}" type="presParOf" srcId="{9F697938-ECEA-4D1B-880C-AD5C8D619A33}" destId="{C0FAE831-3153-4D8B-BA17-258B16DA6093}" srcOrd="2" destOrd="0" presId="urn:microsoft.com/office/officeart/2005/8/layout/orgChart1"/>
    <dgm:cxn modelId="{73D07BF7-B30B-447E-A22B-1E45555C76C5}" type="presParOf" srcId="{23321F52-544F-4699-A6FA-70CECF3C8937}" destId="{8CB31713-4793-4B6D-A3A7-FFB69191AA44}" srcOrd="2" destOrd="0" presId="urn:microsoft.com/office/officeart/2005/8/layout/orgChart1"/>
    <dgm:cxn modelId="{E0725462-47A3-43F6-867E-3546B1C432F6}" type="presParOf" srcId="{23321F52-544F-4699-A6FA-70CECF3C8937}" destId="{1BF23150-2B3B-48EB-AC8C-8B2F9CE10FDC}" srcOrd="3" destOrd="0" presId="urn:microsoft.com/office/officeart/2005/8/layout/orgChart1"/>
    <dgm:cxn modelId="{7BA3707F-27B5-46DE-8B6C-9A338964FF4C}" type="presParOf" srcId="{1BF23150-2B3B-48EB-AC8C-8B2F9CE10FDC}" destId="{97D92573-7234-4AE6-A5E5-072E7351BD61}" srcOrd="0" destOrd="0" presId="urn:microsoft.com/office/officeart/2005/8/layout/orgChart1"/>
    <dgm:cxn modelId="{BDE14376-125A-478F-83EB-C8E7EDB2B4D9}" type="presParOf" srcId="{97D92573-7234-4AE6-A5E5-072E7351BD61}" destId="{0ABFFB51-3D6C-43EB-B34F-AD447721DF7B}" srcOrd="0" destOrd="0" presId="urn:microsoft.com/office/officeart/2005/8/layout/orgChart1"/>
    <dgm:cxn modelId="{5E4A3AE6-7B82-48B2-AFD2-CE63689E0732}" type="presParOf" srcId="{97D92573-7234-4AE6-A5E5-072E7351BD61}" destId="{4D172089-37CF-4258-BA1F-E80BDC432907}" srcOrd="1" destOrd="0" presId="urn:microsoft.com/office/officeart/2005/8/layout/orgChart1"/>
    <dgm:cxn modelId="{1D421EDD-A57B-4959-9E70-C1E57BF1BA17}" type="presParOf" srcId="{1BF23150-2B3B-48EB-AC8C-8B2F9CE10FDC}" destId="{8F2AEDD3-D276-47C2-8FA8-2DA877B80988}" srcOrd="1" destOrd="0" presId="urn:microsoft.com/office/officeart/2005/8/layout/orgChart1"/>
    <dgm:cxn modelId="{2261D599-B953-4C6F-BA93-AF55DD664880}" type="presParOf" srcId="{1BF23150-2B3B-48EB-AC8C-8B2F9CE10FDC}" destId="{7FCAB82A-7AF6-4D51-8FE5-ED612DEC575F}" srcOrd="2" destOrd="0" presId="urn:microsoft.com/office/officeart/2005/8/layout/orgChart1"/>
    <dgm:cxn modelId="{22E2917E-AE81-4DFF-A50F-52E332DB72E9}" type="presParOf" srcId="{504CC0DA-F508-44E4-A062-F0D1C3E2FF8B}" destId="{8451347B-30B5-49FC-8218-0A1E24E5863F}" srcOrd="2" destOrd="0" presId="urn:microsoft.com/office/officeart/2005/8/layout/orgChart1"/>
    <dgm:cxn modelId="{7309E8D0-C2AD-4A25-B76E-2A2C8C22FD8D}" type="presParOf" srcId="{9612E67C-9468-46EF-8240-B71A523016BA}" destId="{01B76C8E-75BA-4D5B-9047-19ACC8B856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3812E5-9B2A-44E1-9716-2EF792F24F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B9A440D-0CB0-47F6-827C-EED45E906ABA}">
      <dgm:prSet phldrT="[Text]"/>
      <dgm:spPr/>
      <dgm:t>
        <a:bodyPr/>
        <a:lstStyle/>
        <a:p>
          <a:r>
            <a:rPr lang="sk-SK" b="1" dirty="0"/>
            <a:t>Situácia 3</a:t>
          </a:r>
          <a:r>
            <a:rPr lang="sk-SK" dirty="0"/>
            <a:t> </a:t>
          </a:r>
        </a:p>
      </dgm:t>
    </dgm:pt>
    <dgm:pt modelId="{816676A1-144F-4E5B-AF2F-1EE1D0944FFF}" type="parTrans" cxnId="{EDCABE69-37F4-4E02-AB8C-D275FDCD5789}">
      <dgm:prSet/>
      <dgm:spPr/>
      <dgm:t>
        <a:bodyPr/>
        <a:lstStyle/>
        <a:p>
          <a:endParaRPr lang="sk-SK"/>
        </a:p>
      </dgm:t>
    </dgm:pt>
    <dgm:pt modelId="{0F43D1E6-470C-458A-923B-77332BFA471A}" type="sibTrans" cxnId="{EDCABE69-37F4-4E02-AB8C-D275FDCD5789}">
      <dgm:prSet/>
      <dgm:spPr/>
      <dgm:t>
        <a:bodyPr/>
        <a:lstStyle/>
        <a:p>
          <a:endParaRPr lang="sk-SK"/>
        </a:p>
      </dgm:t>
    </dgm:pt>
    <dgm:pt modelId="{EA027067-3ABD-4692-82AC-94309989835A}">
      <dgm:prSet phldrT="[Text]"/>
      <dgm:spPr/>
      <dgm:t>
        <a:bodyPr/>
        <a:lstStyle/>
        <a:p>
          <a:r>
            <a:rPr lang="sk-SK" dirty="0"/>
            <a:t>20%</a:t>
          </a:r>
        </a:p>
      </dgm:t>
    </dgm:pt>
    <dgm:pt modelId="{2B6D3250-F69B-4625-9D7A-557260E5FA45}" type="parTrans" cxnId="{0053A25C-EAA9-4513-AA73-8E65ABD686B9}">
      <dgm:prSet/>
      <dgm:spPr/>
      <dgm:t>
        <a:bodyPr/>
        <a:lstStyle/>
        <a:p>
          <a:endParaRPr lang="sk-SK"/>
        </a:p>
      </dgm:t>
    </dgm:pt>
    <dgm:pt modelId="{98B61BC1-3D2D-4343-8381-1CA9B7C15E84}" type="sibTrans" cxnId="{0053A25C-EAA9-4513-AA73-8E65ABD686B9}">
      <dgm:prSet/>
      <dgm:spPr/>
      <dgm:t>
        <a:bodyPr/>
        <a:lstStyle/>
        <a:p>
          <a:endParaRPr lang="sk-SK"/>
        </a:p>
      </dgm:t>
    </dgm:pt>
    <dgm:pt modelId="{5EFA5780-72EE-4AE6-8176-D3BA06F2F11D}">
      <dgm:prSet phldrT="[Text]"/>
      <dgm:spPr/>
      <dgm:t>
        <a:bodyPr/>
        <a:lstStyle/>
        <a:p>
          <a:r>
            <a:rPr lang="sk-SK" dirty="0"/>
            <a:t>80%</a:t>
          </a:r>
        </a:p>
      </dgm:t>
    </dgm:pt>
    <dgm:pt modelId="{2C446781-B5C7-4C65-996C-8277875E1218}" type="parTrans" cxnId="{E24AC4E7-2BDD-44D4-BA20-B3B277E1F3FA}">
      <dgm:prSet/>
      <dgm:spPr/>
      <dgm:t>
        <a:bodyPr/>
        <a:lstStyle/>
        <a:p>
          <a:endParaRPr lang="sk-SK"/>
        </a:p>
      </dgm:t>
    </dgm:pt>
    <dgm:pt modelId="{E86EA237-254F-447F-9196-647A169E3B49}" type="sibTrans" cxnId="{E24AC4E7-2BDD-44D4-BA20-B3B277E1F3FA}">
      <dgm:prSet/>
      <dgm:spPr/>
      <dgm:t>
        <a:bodyPr/>
        <a:lstStyle/>
        <a:p>
          <a:endParaRPr lang="sk-SK"/>
        </a:p>
      </dgm:t>
    </dgm:pt>
    <dgm:pt modelId="{407D3314-A138-4E13-B1CA-7C1861FDC2A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Zranenie vzniklo</a:t>
          </a:r>
          <a:endParaRPr lang="sk-SK" dirty="0">
            <a:solidFill>
              <a:schemeClr val="bg1"/>
            </a:solidFill>
          </a:endParaRPr>
        </a:p>
      </dgm:t>
    </dgm:pt>
    <dgm:pt modelId="{2ABA90B9-7143-4E04-88BE-23CFA53E8D58}" type="parTrans" cxnId="{1093DA7D-41BD-4203-ACF5-ABEBAD958D2A}">
      <dgm:prSet/>
      <dgm:spPr/>
      <dgm:t>
        <a:bodyPr/>
        <a:lstStyle/>
        <a:p>
          <a:endParaRPr lang="sk-SK"/>
        </a:p>
      </dgm:t>
    </dgm:pt>
    <dgm:pt modelId="{19FFBBB1-A85B-4842-958F-5471A1BEECD6}" type="sibTrans" cxnId="{1093DA7D-41BD-4203-ACF5-ABEBAD958D2A}">
      <dgm:prSet/>
      <dgm:spPr/>
      <dgm:t>
        <a:bodyPr/>
        <a:lstStyle/>
        <a:p>
          <a:endParaRPr lang="sk-SK"/>
        </a:p>
      </dgm:t>
    </dgm:pt>
    <dgm:pt modelId="{950EA4B6-0A4F-41B2-BAF7-9CEC54AFCAB9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Zranenie sa nestalo</a:t>
          </a:r>
          <a:endParaRPr lang="sk-SK" dirty="0">
            <a:solidFill>
              <a:schemeClr val="bg1"/>
            </a:solidFill>
          </a:endParaRPr>
        </a:p>
      </dgm:t>
    </dgm:pt>
    <dgm:pt modelId="{C7183F5C-7E17-47C8-9F55-00BF15FEE3EC}" type="parTrans" cxnId="{93902BD7-3686-4296-BBAD-3916FD3884FD}">
      <dgm:prSet/>
      <dgm:spPr/>
      <dgm:t>
        <a:bodyPr/>
        <a:lstStyle/>
        <a:p>
          <a:endParaRPr lang="sk-SK"/>
        </a:p>
      </dgm:t>
    </dgm:pt>
    <dgm:pt modelId="{11F3BA45-B1D5-448D-AA0E-E3C93826E0D0}" type="sibTrans" cxnId="{93902BD7-3686-4296-BBAD-3916FD3884FD}">
      <dgm:prSet/>
      <dgm:spPr/>
      <dgm:t>
        <a:bodyPr/>
        <a:lstStyle/>
        <a:p>
          <a:endParaRPr lang="sk-SK"/>
        </a:p>
      </dgm:t>
    </dgm:pt>
    <dgm:pt modelId="{7D0B84E1-0C3D-493C-A4ED-CCDF43A6ACC8}">
      <dgm:prSet/>
      <dgm:spPr/>
      <dgm:t>
        <a:bodyPr/>
        <a:lstStyle/>
        <a:p>
          <a:r>
            <a:rPr lang="sk-SK">
              <a:effectLst/>
            </a:rPr>
            <a:t>9 000 €</a:t>
          </a:r>
          <a:endParaRPr lang="sk-SK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CB513FB-9BDB-4C5C-8729-986D714C70C1}" type="parTrans" cxnId="{A9EC82B3-2812-49AB-B349-CA4B1D19A63E}">
      <dgm:prSet/>
      <dgm:spPr/>
      <dgm:t>
        <a:bodyPr/>
        <a:lstStyle/>
        <a:p>
          <a:endParaRPr lang="sk-SK"/>
        </a:p>
      </dgm:t>
    </dgm:pt>
    <dgm:pt modelId="{23405CC9-E0BA-4F80-AB7E-57B233B4EE0E}" type="sibTrans" cxnId="{A9EC82B3-2812-49AB-B349-CA4B1D19A63E}">
      <dgm:prSet/>
      <dgm:spPr/>
      <dgm:t>
        <a:bodyPr/>
        <a:lstStyle/>
        <a:p>
          <a:endParaRPr lang="sk-SK"/>
        </a:p>
      </dgm:t>
    </dgm:pt>
    <dgm:pt modelId="{09B3E8FE-81D8-4ED5-8B81-F9AAAAADA50F}">
      <dgm:prSet/>
      <dgm:spPr/>
      <dgm:t>
        <a:bodyPr/>
        <a:lstStyle/>
        <a:p>
          <a:r>
            <a:rPr lang="sk-SK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0 €</a:t>
          </a:r>
        </a:p>
      </dgm:t>
    </dgm:pt>
    <dgm:pt modelId="{67E987FC-93EA-4260-B395-6224A0578CB4}" type="parTrans" cxnId="{2EC6CE1F-B5F0-4D33-A5ED-49784ADD2385}">
      <dgm:prSet/>
      <dgm:spPr/>
      <dgm:t>
        <a:bodyPr/>
        <a:lstStyle/>
        <a:p>
          <a:endParaRPr lang="sk-SK"/>
        </a:p>
      </dgm:t>
    </dgm:pt>
    <dgm:pt modelId="{CA1579D2-B0B5-416B-AFDF-86313E22D0A4}" type="sibTrans" cxnId="{2EC6CE1F-B5F0-4D33-A5ED-49784ADD2385}">
      <dgm:prSet/>
      <dgm:spPr/>
      <dgm:t>
        <a:bodyPr/>
        <a:lstStyle/>
        <a:p>
          <a:endParaRPr lang="sk-SK"/>
        </a:p>
      </dgm:t>
    </dgm:pt>
    <dgm:pt modelId="{B7987449-7258-4663-ADC3-659C274F966E}" type="pres">
      <dgm:prSet presAssocID="{BB3812E5-9B2A-44E1-9716-2EF792F24F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12E67C-9468-46EF-8240-B71A523016BA}" type="pres">
      <dgm:prSet presAssocID="{BB9A440D-0CB0-47F6-827C-EED45E906ABA}" presName="hierRoot1" presStyleCnt="0">
        <dgm:presLayoutVars>
          <dgm:hierBranch val="init"/>
        </dgm:presLayoutVars>
      </dgm:prSet>
      <dgm:spPr/>
    </dgm:pt>
    <dgm:pt modelId="{A727D841-7474-4371-AA66-70B3B0253BAC}" type="pres">
      <dgm:prSet presAssocID="{BB9A440D-0CB0-47F6-827C-EED45E906ABA}" presName="rootComposite1" presStyleCnt="0"/>
      <dgm:spPr/>
    </dgm:pt>
    <dgm:pt modelId="{3051931B-0D32-4434-8BE4-0953921DC587}" type="pres">
      <dgm:prSet presAssocID="{BB9A440D-0CB0-47F6-827C-EED45E906ABA}" presName="rootText1" presStyleLbl="node0" presStyleIdx="0" presStyleCnt="1">
        <dgm:presLayoutVars>
          <dgm:chPref val="3"/>
        </dgm:presLayoutVars>
      </dgm:prSet>
      <dgm:spPr/>
    </dgm:pt>
    <dgm:pt modelId="{69D05F5E-8823-4CAC-8B2F-D974107BBD28}" type="pres">
      <dgm:prSet presAssocID="{BB9A440D-0CB0-47F6-827C-EED45E906ABA}" presName="rootConnector1" presStyleLbl="node1" presStyleIdx="0" presStyleCnt="0"/>
      <dgm:spPr/>
    </dgm:pt>
    <dgm:pt modelId="{032C50B6-444D-4A5D-B8F7-F8E1410AF04A}" type="pres">
      <dgm:prSet presAssocID="{BB9A440D-0CB0-47F6-827C-EED45E906ABA}" presName="hierChild2" presStyleCnt="0"/>
      <dgm:spPr/>
    </dgm:pt>
    <dgm:pt modelId="{90098CC7-8000-4493-8456-F59AB3436C9E}" type="pres">
      <dgm:prSet presAssocID="{2B6D3250-F69B-4625-9D7A-557260E5FA45}" presName="Name37" presStyleLbl="parChTrans1D2" presStyleIdx="0" presStyleCnt="2"/>
      <dgm:spPr/>
    </dgm:pt>
    <dgm:pt modelId="{8CF2F358-3187-4378-9144-56F9A254AE54}" type="pres">
      <dgm:prSet presAssocID="{EA027067-3ABD-4692-82AC-94309989835A}" presName="hierRoot2" presStyleCnt="0">
        <dgm:presLayoutVars>
          <dgm:hierBranch val="init"/>
        </dgm:presLayoutVars>
      </dgm:prSet>
      <dgm:spPr/>
    </dgm:pt>
    <dgm:pt modelId="{8B472F0D-E790-42C3-AAD2-D8852E036A29}" type="pres">
      <dgm:prSet presAssocID="{EA027067-3ABD-4692-82AC-94309989835A}" presName="rootComposite" presStyleCnt="0"/>
      <dgm:spPr/>
    </dgm:pt>
    <dgm:pt modelId="{EE166EE7-C5EC-44BC-848E-9B35F6FA2988}" type="pres">
      <dgm:prSet presAssocID="{EA027067-3ABD-4692-82AC-94309989835A}" presName="rootText" presStyleLbl="node2" presStyleIdx="0" presStyleCnt="2">
        <dgm:presLayoutVars>
          <dgm:chPref val="3"/>
        </dgm:presLayoutVars>
      </dgm:prSet>
      <dgm:spPr/>
    </dgm:pt>
    <dgm:pt modelId="{C364F5DE-4CD7-4168-A1C2-4F82BE15BADA}" type="pres">
      <dgm:prSet presAssocID="{EA027067-3ABD-4692-82AC-94309989835A}" presName="rootConnector" presStyleLbl="node2" presStyleIdx="0" presStyleCnt="2"/>
      <dgm:spPr/>
    </dgm:pt>
    <dgm:pt modelId="{69328904-B65A-4018-A63E-7B24F02EFB33}" type="pres">
      <dgm:prSet presAssocID="{EA027067-3ABD-4692-82AC-94309989835A}" presName="hierChild4" presStyleCnt="0"/>
      <dgm:spPr/>
    </dgm:pt>
    <dgm:pt modelId="{2B59F14E-41FA-4FBB-A908-1F2EF9D4BA96}" type="pres">
      <dgm:prSet presAssocID="{2ABA90B9-7143-4E04-88BE-23CFA53E8D58}" presName="Name37" presStyleLbl="parChTrans1D3" presStyleIdx="0" presStyleCnt="4"/>
      <dgm:spPr/>
    </dgm:pt>
    <dgm:pt modelId="{9760B4A6-B740-43DA-A988-844A066DA72B}" type="pres">
      <dgm:prSet presAssocID="{407D3314-A138-4E13-B1CA-7C1861FDC2AE}" presName="hierRoot2" presStyleCnt="0">
        <dgm:presLayoutVars>
          <dgm:hierBranch val="init"/>
        </dgm:presLayoutVars>
      </dgm:prSet>
      <dgm:spPr/>
    </dgm:pt>
    <dgm:pt modelId="{A938E56E-5849-46A3-87CD-3B1097166D35}" type="pres">
      <dgm:prSet presAssocID="{407D3314-A138-4E13-B1CA-7C1861FDC2AE}" presName="rootComposite" presStyleCnt="0"/>
      <dgm:spPr/>
    </dgm:pt>
    <dgm:pt modelId="{D26182F3-4E0D-43AD-B86D-6DE811F63112}" type="pres">
      <dgm:prSet presAssocID="{407D3314-A138-4E13-B1CA-7C1861FDC2AE}" presName="rootText" presStyleLbl="node3" presStyleIdx="0" presStyleCnt="4">
        <dgm:presLayoutVars>
          <dgm:chPref val="3"/>
        </dgm:presLayoutVars>
      </dgm:prSet>
      <dgm:spPr/>
    </dgm:pt>
    <dgm:pt modelId="{038D3F48-D8F8-4A50-ADD6-461334F9D77E}" type="pres">
      <dgm:prSet presAssocID="{407D3314-A138-4E13-B1CA-7C1861FDC2AE}" presName="rootConnector" presStyleLbl="node3" presStyleIdx="0" presStyleCnt="4"/>
      <dgm:spPr/>
    </dgm:pt>
    <dgm:pt modelId="{19C546E8-04FA-44AE-89E4-FE7B2C9269DF}" type="pres">
      <dgm:prSet presAssocID="{407D3314-A138-4E13-B1CA-7C1861FDC2AE}" presName="hierChild4" presStyleCnt="0"/>
      <dgm:spPr/>
    </dgm:pt>
    <dgm:pt modelId="{84917477-42C0-46F7-A3C7-1547FBF1698A}" type="pres">
      <dgm:prSet presAssocID="{407D3314-A138-4E13-B1CA-7C1861FDC2AE}" presName="hierChild5" presStyleCnt="0"/>
      <dgm:spPr/>
    </dgm:pt>
    <dgm:pt modelId="{9FD56B67-3FBD-40DE-8EC6-7C02AE616D15}" type="pres">
      <dgm:prSet presAssocID="{CCB513FB-9BDB-4C5C-8729-986D714C70C1}" presName="Name37" presStyleLbl="parChTrans1D3" presStyleIdx="1" presStyleCnt="4"/>
      <dgm:spPr/>
    </dgm:pt>
    <dgm:pt modelId="{C65B4729-50F8-4D20-A9AF-8AF75D5EA52C}" type="pres">
      <dgm:prSet presAssocID="{7D0B84E1-0C3D-493C-A4ED-CCDF43A6ACC8}" presName="hierRoot2" presStyleCnt="0">
        <dgm:presLayoutVars>
          <dgm:hierBranch val="init"/>
        </dgm:presLayoutVars>
      </dgm:prSet>
      <dgm:spPr/>
    </dgm:pt>
    <dgm:pt modelId="{DD492BC6-F806-4D74-9FA8-6F5018301D6D}" type="pres">
      <dgm:prSet presAssocID="{7D0B84E1-0C3D-493C-A4ED-CCDF43A6ACC8}" presName="rootComposite" presStyleCnt="0"/>
      <dgm:spPr/>
    </dgm:pt>
    <dgm:pt modelId="{92266643-AEDB-4B47-86E8-8096E5A14B06}" type="pres">
      <dgm:prSet presAssocID="{7D0B84E1-0C3D-493C-A4ED-CCDF43A6ACC8}" presName="rootText" presStyleLbl="node3" presStyleIdx="1" presStyleCnt="4">
        <dgm:presLayoutVars>
          <dgm:chPref val="3"/>
        </dgm:presLayoutVars>
      </dgm:prSet>
      <dgm:spPr/>
    </dgm:pt>
    <dgm:pt modelId="{32470C0E-4E4B-43FE-803A-39B8AFE1FEDB}" type="pres">
      <dgm:prSet presAssocID="{7D0B84E1-0C3D-493C-A4ED-CCDF43A6ACC8}" presName="rootConnector" presStyleLbl="node3" presStyleIdx="1" presStyleCnt="4"/>
      <dgm:spPr/>
    </dgm:pt>
    <dgm:pt modelId="{8143A45F-CF66-4A60-8B90-BEE5ABB20C98}" type="pres">
      <dgm:prSet presAssocID="{7D0B84E1-0C3D-493C-A4ED-CCDF43A6ACC8}" presName="hierChild4" presStyleCnt="0"/>
      <dgm:spPr/>
    </dgm:pt>
    <dgm:pt modelId="{A3DF41C1-A4A3-44FD-905B-14F2CD0734BC}" type="pres">
      <dgm:prSet presAssocID="{7D0B84E1-0C3D-493C-A4ED-CCDF43A6ACC8}" presName="hierChild5" presStyleCnt="0"/>
      <dgm:spPr/>
    </dgm:pt>
    <dgm:pt modelId="{865616EC-60DE-4533-9D82-A3E40BF90E51}" type="pres">
      <dgm:prSet presAssocID="{EA027067-3ABD-4692-82AC-94309989835A}" presName="hierChild5" presStyleCnt="0"/>
      <dgm:spPr/>
    </dgm:pt>
    <dgm:pt modelId="{8AE05368-8B35-4D6C-B7CE-B6805D6F63CE}" type="pres">
      <dgm:prSet presAssocID="{2C446781-B5C7-4C65-996C-8277875E1218}" presName="Name37" presStyleLbl="parChTrans1D2" presStyleIdx="1" presStyleCnt="2"/>
      <dgm:spPr/>
    </dgm:pt>
    <dgm:pt modelId="{504CC0DA-F508-44E4-A062-F0D1C3E2FF8B}" type="pres">
      <dgm:prSet presAssocID="{5EFA5780-72EE-4AE6-8176-D3BA06F2F11D}" presName="hierRoot2" presStyleCnt="0">
        <dgm:presLayoutVars>
          <dgm:hierBranch val="init"/>
        </dgm:presLayoutVars>
      </dgm:prSet>
      <dgm:spPr/>
    </dgm:pt>
    <dgm:pt modelId="{3B545966-9189-42B9-891F-2033C8B6166A}" type="pres">
      <dgm:prSet presAssocID="{5EFA5780-72EE-4AE6-8176-D3BA06F2F11D}" presName="rootComposite" presStyleCnt="0"/>
      <dgm:spPr/>
    </dgm:pt>
    <dgm:pt modelId="{FC72F1D7-9BD3-48F1-B4C4-CEC87FA5D6E4}" type="pres">
      <dgm:prSet presAssocID="{5EFA5780-72EE-4AE6-8176-D3BA06F2F11D}" presName="rootText" presStyleLbl="node2" presStyleIdx="1" presStyleCnt="2">
        <dgm:presLayoutVars>
          <dgm:chPref val="3"/>
        </dgm:presLayoutVars>
      </dgm:prSet>
      <dgm:spPr/>
    </dgm:pt>
    <dgm:pt modelId="{1E2556EC-35DB-4527-A3D3-5B863C22DF57}" type="pres">
      <dgm:prSet presAssocID="{5EFA5780-72EE-4AE6-8176-D3BA06F2F11D}" presName="rootConnector" presStyleLbl="node2" presStyleIdx="1" presStyleCnt="2"/>
      <dgm:spPr/>
    </dgm:pt>
    <dgm:pt modelId="{23321F52-544F-4699-A6FA-70CECF3C8937}" type="pres">
      <dgm:prSet presAssocID="{5EFA5780-72EE-4AE6-8176-D3BA06F2F11D}" presName="hierChild4" presStyleCnt="0"/>
      <dgm:spPr/>
    </dgm:pt>
    <dgm:pt modelId="{45E05C8F-B5B0-43B4-AAC5-8309A8C8E8BD}" type="pres">
      <dgm:prSet presAssocID="{C7183F5C-7E17-47C8-9F55-00BF15FEE3EC}" presName="Name37" presStyleLbl="parChTrans1D3" presStyleIdx="2" presStyleCnt="4"/>
      <dgm:spPr/>
    </dgm:pt>
    <dgm:pt modelId="{9F697938-ECEA-4D1B-880C-AD5C8D619A33}" type="pres">
      <dgm:prSet presAssocID="{950EA4B6-0A4F-41B2-BAF7-9CEC54AFCAB9}" presName="hierRoot2" presStyleCnt="0">
        <dgm:presLayoutVars>
          <dgm:hierBranch val="init"/>
        </dgm:presLayoutVars>
      </dgm:prSet>
      <dgm:spPr/>
    </dgm:pt>
    <dgm:pt modelId="{E592453B-B32E-4A71-AB1D-C056CADA985F}" type="pres">
      <dgm:prSet presAssocID="{950EA4B6-0A4F-41B2-BAF7-9CEC54AFCAB9}" presName="rootComposite" presStyleCnt="0"/>
      <dgm:spPr/>
    </dgm:pt>
    <dgm:pt modelId="{B51F839A-8BF4-48B8-AB77-6E2C3A47AA93}" type="pres">
      <dgm:prSet presAssocID="{950EA4B6-0A4F-41B2-BAF7-9CEC54AFCAB9}" presName="rootText" presStyleLbl="node3" presStyleIdx="2" presStyleCnt="4">
        <dgm:presLayoutVars>
          <dgm:chPref val="3"/>
        </dgm:presLayoutVars>
      </dgm:prSet>
      <dgm:spPr/>
    </dgm:pt>
    <dgm:pt modelId="{3917D65B-E2DA-49FC-8EA0-24DF6BEC8D04}" type="pres">
      <dgm:prSet presAssocID="{950EA4B6-0A4F-41B2-BAF7-9CEC54AFCAB9}" presName="rootConnector" presStyleLbl="node3" presStyleIdx="2" presStyleCnt="4"/>
      <dgm:spPr/>
    </dgm:pt>
    <dgm:pt modelId="{4B2C4EF2-D082-48F1-9DBF-112EB89007B2}" type="pres">
      <dgm:prSet presAssocID="{950EA4B6-0A4F-41B2-BAF7-9CEC54AFCAB9}" presName="hierChild4" presStyleCnt="0"/>
      <dgm:spPr/>
    </dgm:pt>
    <dgm:pt modelId="{C0FAE831-3153-4D8B-BA17-258B16DA6093}" type="pres">
      <dgm:prSet presAssocID="{950EA4B6-0A4F-41B2-BAF7-9CEC54AFCAB9}" presName="hierChild5" presStyleCnt="0"/>
      <dgm:spPr/>
    </dgm:pt>
    <dgm:pt modelId="{8CB31713-4793-4B6D-A3A7-FFB69191AA44}" type="pres">
      <dgm:prSet presAssocID="{67E987FC-93EA-4260-B395-6224A0578CB4}" presName="Name37" presStyleLbl="parChTrans1D3" presStyleIdx="3" presStyleCnt="4"/>
      <dgm:spPr/>
    </dgm:pt>
    <dgm:pt modelId="{1BF23150-2B3B-48EB-AC8C-8B2F9CE10FDC}" type="pres">
      <dgm:prSet presAssocID="{09B3E8FE-81D8-4ED5-8B81-F9AAAAADA50F}" presName="hierRoot2" presStyleCnt="0">
        <dgm:presLayoutVars>
          <dgm:hierBranch val="init"/>
        </dgm:presLayoutVars>
      </dgm:prSet>
      <dgm:spPr/>
    </dgm:pt>
    <dgm:pt modelId="{97D92573-7234-4AE6-A5E5-072E7351BD61}" type="pres">
      <dgm:prSet presAssocID="{09B3E8FE-81D8-4ED5-8B81-F9AAAAADA50F}" presName="rootComposite" presStyleCnt="0"/>
      <dgm:spPr/>
    </dgm:pt>
    <dgm:pt modelId="{0ABFFB51-3D6C-43EB-B34F-AD447721DF7B}" type="pres">
      <dgm:prSet presAssocID="{09B3E8FE-81D8-4ED5-8B81-F9AAAAADA50F}" presName="rootText" presStyleLbl="node3" presStyleIdx="3" presStyleCnt="4">
        <dgm:presLayoutVars>
          <dgm:chPref val="3"/>
        </dgm:presLayoutVars>
      </dgm:prSet>
      <dgm:spPr/>
    </dgm:pt>
    <dgm:pt modelId="{4D172089-37CF-4258-BA1F-E80BDC432907}" type="pres">
      <dgm:prSet presAssocID="{09B3E8FE-81D8-4ED5-8B81-F9AAAAADA50F}" presName="rootConnector" presStyleLbl="node3" presStyleIdx="3" presStyleCnt="4"/>
      <dgm:spPr/>
    </dgm:pt>
    <dgm:pt modelId="{8F2AEDD3-D276-47C2-8FA8-2DA877B80988}" type="pres">
      <dgm:prSet presAssocID="{09B3E8FE-81D8-4ED5-8B81-F9AAAAADA50F}" presName="hierChild4" presStyleCnt="0"/>
      <dgm:spPr/>
    </dgm:pt>
    <dgm:pt modelId="{7FCAB82A-7AF6-4D51-8FE5-ED612DEC575F}" type="pres">
      <dgm:prSet presAssocID="{09B3E8FE-81D8-4ED5-8B81-F9AAAAADA50F}" presName="hierChild5" presStyleCnt="0"/>
      <dgm:spPr/>
    </dgm:pt>
    <dgm:pt modelId="{8451347B-30B5-49FC-8218-0A1E24E5863F}" type="pres">
      <dgm:prSet presAssocID="{5EFA5780-72EE-4AE6-8176-D3BA06F2F11D}" presName="hierChild5" presStyleCnt="0"/>
      <dgm:spPr/>
    </dgm:pt>
    <dgm:pt modelId="{01B76C8E-75BA-4D5B-9047-19ACC8B8567B}" type="pres">
      <dgm:prSet presAssocID="{BB9A440D-0CB0-47F6-827C-EED45E906ABA}" presName="hierChild3" presStyleCnt="0"/>
      <dgm:spPr/>
    </dgm:pt>
  </dgm:ptLst>
  <dgm:cxnLst>
    <dgm:cxn modelId="{16251A0B-0324-43E1-BC38-31DBFCE3C36C}" type="presOf" srcId="{09B3E8FE-81D8-4ED5-8B81-F9AAAAADA50F}" destId="{4D172089-37CF-4258-BA1F-E80BDC432907}" srcOrd="1" destOrd="0" presId="urn:microsoft.com/office/officeart/2005/8/layout/orgChart1"/>
    <dgm:cxn modelId="{5F1C2F12-25B2-48AA-AEE4-EF5114784A84}" type="presOf" srcId="{EA027067-3ABD-4692-82AC-94309989835A}" destId="{C364F5DE-4CD7-4168-A1C2-4F82BE15BADA}" srcOrd="1" destOrd="0" presId="urn:microsoft.com/office/officeart/2005/8/layout/orgChart1"/>
    <dgm:cxn modelId="{2EC6CE1F-B5F0-4D33-A5ED-49784ADD2385}" srcId="{5EFA5780-72EE-4AE6-8176-D3BA06F2F11D}" destId="{09B3E8FE-81D8-4ED5-8B81-F9AAAAADA50F}" srcOrd="1" destOrd="0" parTransId="{67E987FC-93EA-4260-B395-6224A0578CB4}" sibTransId="{CA1579D2-B0B5-416B-AFDF-86313E22D0A4}"/>
    <dgm:cxn modelId="{1D94A021-484F-4371-8202-8EFD8BCF8E75}" type="presOf" srcId="{BB9A440D-0CB0-47F6-827C-EED45E906ABA}" destId="{3051931B-0D32-4434-8BE4-0953921DC587}" srcOrd="0" destOrd="0" presId="urn:microsoft.com/office/officeart/2005/8/layout/orgChart1"/>
    <dgm:cxn modelId="{EBB5FF21-11FB-4AF9-924F-5BD0C5864384}" type="presOf" srcId="{BB3812E5-9B2A-44E1-9716-2EF792F24F4E}" destId="{B7987449-7258-4663-ADC3-659C274F966E}" srcOrd="0" destOrd="0" presId="urn:microsoft.com/office/officeart/2005/8/layout/orgChart1"/>
    <dgm:cxn modelId="{105DD92A-76BC-46F8-ACDA-944182DC474F}" type="presOf" srcId="{5EFA5780-72EE-4AE6-8176-D3BA06F2F11D}" destId="{1E2556EC-35DB-4527-A3D3-5B863C22DF57}" srcOrd="1" destOrd="0" presId="urn:microsoft.com/office/officeart/2005/8/layout/orgChart1"/>
    <dgm:cxn modelId="{56A7D736-378C-439B-A8A1-200348CDF346}" type="presOf" srcId="{CCB513FB-9BDB-4C5C-8729-986D714C70C1}" destId="{9FD56B67-3FBD-40DE-8EC6-7C02AE616D15}" srcOrd="0" destOrd="0" presId="urn:microsoft.com/office/officeart/2005/8/layout/orgChart1"/>
    <dgm:cxn modelId="{0053A25C-EAA9-4513-AA73-8E65ABD686B9}" srcId="{BB9A440D-0CB0-47F6-827C-EED45E906ABA}" destId="{EA027067-3ABD-4692-82AC-94309989835A}" srcOrd="0" destOrd="0" parTransId="{2B6D3250-F69B-4625-9D7A-557260E5FA45}" sibTransId="{98B61BC1-3D2D-4343-8381-1CA9B7C15E84}"/>
    <dgm:cxn modelId="{C793D647-9B28-42B0-8210-73ED7146100B}" type="presOf" srcId="{950EA4B6-0A4F-41B2-BAF7-9CEC54AFCAB9}" destId="{B51F839A-8BF4-48B8-AB77-6E2C3A47AA93}" srcOrd="0" destOrd="0" presId="urn:microsoft.com/office/officeart/2005/8/layout/orgChart1"/>
    <dgm:cxn modelId="{EDCABE69-37F4-4E02-AB8C-D275FDCD5789}" srcId="{BB3812E5-9B2A-44E1-9716-2EF792F24F4E}" destId="{BB9A440D-0CB0-47F6-827C-EED45E906ABA}" srcOrd="0" destOrd="0" parTransId="{816676A1-144F-4E5B-AF2F-1EE1D0944FFF}" sibTransId="{0F43D1E6-470C-458A-923B-77332BFA471A}"/>
    <dgm:cxn modelId="{EA827F4D-9556-4E85-B2FA-11C38D278F32}" type="presOf" srcId="{C7183F5C-7E17-47C8-9F55-00BF15FEE3EC}" destId="{45E05C8F-B5B0-43B4-AAC5-8309A8C8E8BD}" srcOrd="0" destOrd="0" presId="urn:microsoft.com/office/officeart/2005/8/layout/orgChart1"/>
    <dgm:cxn modelId="{A5BE466E-9245-44C4-9B59-9F95069E2DA6}" type="presOf" srcId="{BB9A440D-0CB0-47F6-827C-EED45E906ABA}" destId="{69D05F5E-8823-4CAC-8B2F-D974107BBD28}" srcOrd="1" destOrd="0" presId="urn:microsoft.com/office/officeart/2005/8/layout/orgChart1"/>
    <dgm:cxn modelId="{32BA4454-BA16-4997-89B7-FFC1702A5EE4}" type="presOf" srcId="{5EFA5780-72EE-4AE6-8176-D3BA06F2F11D}" destId="{FC72F1D7-9BD3-48F1-B4C4-CEC87FA5D6E4}" srcOrd="0" destOrd="0" presId="urn:microsoft.com/office/officeart/2005/8/layout/orgChart1"/>
    <dgm:cxn modelId="{2AE14F57-A001-43C4-9C2B-641E202E1171}" type="presOf" srcId="{2C446781-B5C7-4C65-996C-8277875E1218}" destId="{8AE05368-8B35-4D6C-B7CE-B6805D6F63CE}" srcOrd="0" destOrd="0" presId="urn:microsoft.com/office/officeart/2005/8/layout/orgChart1"/>
    <dgm:cxn modelId="{20FA7778-0C6F-4B3D-84BC-E790A78A8BF0}" type="presOf" srcId="{7D0B84E1-0C3D-493C-A4ED-CCDF43A6ACC8}" destId="{32470C0E-4E4B-43FE-803A-39B8AFE1FEDB}" srcOrd="1" destOrd="0" presId="urn:microsoft.com/office/officeart/2005/8/layout/orgChart1"/>
    <dgm:cxn modelId="{D1D5E479-F54F-4AEF-B55B-3B64405D3627}" type="presOf" srcId="{2ABA90B9-7143-4E04-88BE-23CFA53E8D58}" destId="{2B59F14E-41FA-4FBB-A908-1F2EF9D4BA96}" srcOrd="0" destOrd="0" presId="urn:microsoft.com/office/officeart/2005/8/layout/orgChart1"/>
    <dgm:cxn modelId="{1093DA7D-41BD-4203-ACF5-ABEBAD958D2A}" srcId="{EA027067-3ABD-4692-82AC-94309989835A}" destId="{407D3314-A138-4E13-B1CA-7C1861FDC2AE}" srcOrd="0" destOrd="0" parTransId="{2ABA90B9-7143-4E04-88BE-23CFA53E8D58}" sibTransId="{19FFBBB1-A85B-4842-958F-5471A1BEECD6}"/>
    <dgm:cxn modelId="{A82F1C9F-F5E6-4934-BB7A-24E1523C55D8}" type="presOf" srcId="{7D0B84E1-0C3D-493C-A4ED-CCDF43A6ACC8}" destId="{92266643-AEDB-4B47-86E8-8096E5A14B06}" srcOrd="0" destOrd="0" presId="urn:microsoft.com/office/officeart/2005/8/layout/orgChart1"/>
    <dgm:cxn modelId="{A9EC82B3-2812-49AB-B349-CA4B1D19A63E}" srcId="{EA027067-3ABD-4692-82AC-94309989835A}" destId="{7D0B84E1-0C3D-493C-A4ED-CCDF43A6ACC8}" srcOrd="1" destOrd="0" parTransId="{CCB513FB-9BDB-4C5C-8729-986D714C70C1}" sibTransId="{23405CC9-E0BA-4F80-AB7E-57B233B4EE0E}"/>
    <dgm:cxn modelId="{F07BC0B5-00CD-4E2C-9489-DC358A240867}" type="presOf" srcId="{2B6D3250-F69B-4625-9D7A-557260E5FA45}" destId="{90098CC7-8000-4493-8456-F59AB3436C9E}" srcOrd="0" destOrd="0" presId="urn:microsoft.com/office/officeart/2005/8/layout/orgChart1"/>
    <dgm:cxn modelId="{E4E0FAB5-FB78-4441-9886-7123B83EED98}" type="presOf" srcId="{EA027067-3ABD-4692-82AC-94309989835A}" destId="{EE166EE7-C5EC-44BC-848E-9B35F6FA2988}" srcOrd="0" destOrd="0" presId="urn:microsoft.com/office/officeart/2005/8/layout/orgChart1"/>
    <dgm:cxn modelId="{F6D5AFC4-BECC-4888-B9B9-BF06B32818CA}" type="presOf" srcId="{67E987FC-93EA-4260-B395-6224A0578CB4}" destId="{8CB31713-4793-4B6D-A3A7-FFB69191AA44}" srcOrd="0" destOrd="0" presId="urn:microsoft.com/office/officeart/2005/8/layout/orgChart1"/>
    <dgm:cxn modelId="{80C6E3C5-15F1-4F1D-9C77-4F6476030333}" type="presOf" srcId="{950EA4B6-0A4F-41B2-BAF7-9CEC54AFCAB9}" destId="{3917D65B-E2DA-49FC-8EA0-24DF6BEC8D04}" srcOrd="1" destOrd="0" presId="urn:microsoft.com/office/officeart/2005/8/layout/orgChart1"/>
    <dgm:cxn modelId="{5E100BD5-F10C-4580-9CC6-4A0C8D317B3D}" type="presOf" srcId="{407D3314-A138-4E13-B1CA-7C1861FDC2AE}" destId="{D26182F3-4E0D-43AD-B86D-6DE811F63112}" srcOrd="0" destOrd="0" presId="urn:microsoft.com/office/officeart/2005/8/layout/orgChart1"/>
    <dgm:cxn modelId="{FAAF71D6-9EA4-4006-B1C8-88CD93D6DE79}" type="presOf" srcId="{407D3314-A138-4E13-B1CA-7C1861FDC2AE}" destId="{038D3F48-D8F8-4A50-ADD6-461334F9D77E}" srcOrd="1" destOrd="0" presId="urn:microsoft.com/office/officeart/2005/8/layout/orgChart1"/>
    <dgm:cxn modelId="{93902BD7-3686-4296-BBAD-3916FD3884FD}" srcId="{5EFA5780-72EE-4AE6-8176-D3BA06F2F11D}" destId="{950EA4B6-0A4F-41B2-BAF7-9CEC54AFCAB9}" srcOrd="0" destOrd="0" parTransId="{C7183F5C-7E17-47C8-9F55-00BF15FEE3EC}" sibTransId="{11F3BA45-B1D5-448D-AA0E-E3C93826E0D0}"/>
    <dgm:cxn modelId="{66ED2EE5-53F7-4E4E-90A9-28C64B229722}" type="presOf" srcId="{09B3E8FE-81D8-4ED5-8B81-F9AAAAADA50F}" destId="{0ABFFB51-3D6C-43EB-B34F-AD447721DF7B}" srcOrd="0" destOrd="0" presId="urn:microsoft.com/office/officeart/2005/8/layout/orgChart1"/>
    <dgm:cxn modelId="{E24AC4E7-2BDD-44D4-BA20-B3B277E1F3FA}" srcId="{BB9A440D-0CB0-47F6-827C-EED45E906ABA}" destId="{5EFA5780-72EE-4AE6-8176-D3BA06F2F11D}" srcOrd="1" destOrd="0" parTransId="{2C446781-B5C7-4C65-996C-8277875E1218}" sibTransId="{E86EA237-254F-447F-9196-647A169E3B49}"/>
    <dgm:cxn modelId="{D5660787-0803-4691-8254-D42B482A1926}" type="presParOf" srcId="{B7987449-7258-4663-ADC3-659C274F966E}" destId="{9612E67C-9468-46EF-8240-B71A523016BA}" srcOrd="0" destOrd="0" presId="urn:microsoft.com/office/officeart/2005/8/layout/orgChart1"/>
    <dgm:cxn modelId="{1F2772A0-579C-4B96-B39F-CCE87C05951E}" type="presParOf" srcId="{9612E67C-9468-46EF-8240-B71A523016BA}" destId="{A727D841-7474-4371-AA66-70B3B0253BAC}" srcOrd="0" destOrd="0" presId="urn:microsoft.com/office/officeart/2005/8/layout/orgChart1"/>
    <dgm:cxn modelId="{D781C384-D161-4963-92A6-EA07A4B08A0B}" type="presParOf" srcId="{A727D841-7474-4371-AA66-70B3B0253BAC}" destId="{3051931B-0D32-4434-8BE4-0953921DC587}" srcOrd="0" destOrd="0" presId="urn:microsoft.com/office/officeart/2005/8/layout/orgChart1"/>
    <dgm:cxn modelId="{2A85FA18-6591-4531-8BDD-0BA63EA40704}" type="presParOf" srcId="{A727D841-7474-4371-AA66-70B3B0253BAC}" destId="{69D05F5E-8823-4CAC-8B2F-D974107BBD28}" srcOrd="1" destOrd="0" presId="urn:microsoft.com/office/officeart/2005/8/layout/orgChart1"/>
    <dgm:cxn modelId="{7B1AFCCC-C2FB-4AF6-8B42-6A37571284E8}" type="presParOf" srcId="{9612E67C-9468-46EF-8240-B71A523016BA}" destId="{032C50B6-444D-4A5D-B8F7-F8E1410AF04A}" srcOrd="1" destOrd="0" presId="urn:microsoft.com/office/officeart/2005/8/layout/orgChart1"/>
    <dgm:cxn modelId="{1E8B9D34-4F16-4BC1-A99D-7DE27FE6AB3F}" type="presParOf" srcId="{032C50B6-444D-4A5D-B8F7-F8E1410AF04A}" destId="{90098CC7-8000-4493-8456-F59AB3436C9E}" srcOrd="0" destOrd="0" presId="urn:microsoft.com/office/officeart/2005/8/layout/orgChart1"/>
    <dgm:cxn modelId="{ECE769F0-A5E6-4490-A916-146C04CF2634}" type="presParOf" srcId="{032C50B6-444D-4A5D-B8F7-F8E1410AF04A}" destId="{8CF2F358-3187-4378-9144-56F9A254AE54}" srcOrd="1" destOrd="0" presId="urn:microsoft.com/office/officeart/2005/8/layout/orgChart1"/>
    <dgm:cxn modelId="{7E23924A-0379-469C-A8F1-24633708E34C}" type="presParOf" srcId="{8CF2F358-3187-4378-9144-56F9A254AE54}" destId="{8B472F0D-E790-42C3-AAD2-D8852E036A29}" srcOrd="0" destOrd="0" presId="urn:microsoft.com/office/officeart/2005/8/layout/orgChart1"/>
    <dgm:cxn modelId="{1D9CF5EB-612D-4DD1-98C0-6197737D7D9C}" type="presParOf" srcId="{8B472F0D-E790-42C3-AAD2-D8852E036A29}" destId="{EE166EE7-C5EC-44BC-848E-9B35F6FA2988}" srcOrd="0" destOrd="0" presId="urn:microsoft.com/office/officeart/2005/8/layout/orgChart1"/>
    <dgm:cxn modelId="{794057DC-6E4C-4FB6-B266-5D0D7CDE805D}" type="presParOf" srcId="{8B472F0D-E790-42C3-AAD2-D8852E036A29}" destId="{C364F5DE-4CD7-4168-A1C2-4F82BE15BADA}" srcOrd="1" destOrd="0" presId="urn:microsoft.com/office/officeart/2005/8/layout/orgChart1"/>
    <dgm:cxn modelId="{F0CD2CD8-D372-4D60-B9AC-DA39CAA1E8A1}" type="presParOf" srcId="{8CF2F358-3187-4378-9144-56F9A254AE54}" destId="{69328904-B65A-4018-A63E-7B24F02EFB33}" srcOrd="1" destOrd="0" presId="urn:microsoft.com/office/officeart/2005/8/layout/orgChart1"/>
    <dgm:cxn modelId="{6A6E25CD-763D-4310-A7BC-ABAF5F59D5E7}" type="presParOf" srcId="{69328904-B65A-4018-A63E-7B24F02EFB33}" destId="{2B59F14E-41FA-4FBB-A908-1F2EF9D4BA96}" srcOrd="0" destOrd="0" presId="urn:microsoft.com/office/officeart/2005/8/layout/orgChart1"/>
    <dgm:cxn modelId="{7304D510-8D23-4818-B320-BE7BE32D305A}" type="presParOf" srcId="{69328904-B65A-4018-A63E-7B24F02EFB33}" destId="{9760B4A6-B740-43DA-A988-844A066DA72B}" srcOrd="1" destOrd="0" presId="urn:microsoft.com/office/officeart/2005/8/layout/orgChart1"/>
    <dgm:cxn modelId="{9BFE7198-DCDC-4351-B195-D856A4C5401A}" type="presParOf" srcId="{9760B4A6-B740-43DA-A988-844A066DA72B}" destId="{A938E56E-5849-46A3-87CD-3B1097166D35}" srcOrd="0" destOrd="0" presId="urn:microsoft.com/office/officeart/2005/8/layout/orgChart1"/>
    <dgm:cxn modelId="{F84E7C4B-F782-415D-91E1-5A12EFCE4F41}" type="presParOf" srcId="{A938E56E-5849-46A3-87CD-3B1097166D35}" destId="{D26182F3-4E0D-43AD-B86D-6DE811F63112}" srcOrd="0" destOrd="0" presId="urn:microsoft.com/office/officeart/2005/8/layout/orgChart1"/>
    <dgm:cxn modelId="{CF423D8F-2A78-486F-873A-FB036E5E366F}" type="presParOf" srcId="{A938E56E-5849-46A3-87CD-3B1097166D35}" destId="{038D3F48-D8F8-4A50-ADD6-461334F9D77E}" srcOrd="1" destOrd="0" presId="urn:microsoft.com/office/officeart/2005/8/layout/orgChart1"/>
    <dgm:cxn modelId="{A94661C2-6F74-430B-8C8F-02D7A06A479D}" type="presParOf" srcId="{9760B4A6-B740-43DA-A988-844A066DA72B}" destId="{19C546E8-04FA-44AE-89E4-FE7B2C9269DF}" srcOrd="1" destOrd="0" presId="urn:microsoft.com/office/officeart/2005/8/layout/orgChart1"/>
    <dgm:cxn modelId="{EB824CFC-98D1-4AF5-A654-066259B18174}" type="presParOf" srcId="{9760B4A6-B740-43DA-A988-844A066DA72B}" destId="{84917477-42C0-46F7-A3C7-1547FBF1698A}" srcOrd="2" destOrd="0" presId="urn:microsoft.com/office/officeart/2005/8/layout/orgChart1"/>
    <dgm:cxn modelId="{87A15D52-A748-4EED-9D0E-598FEC75AC26}" type="presParOf" srcId="{69328904-B65A-4018-A63E-7B24F02EFB33}" destId="{9FD56B67-3FBD-40DE-8EC6-7C02AE616D15}" srcOrd="2" destOrd="0" presId="urn:microsoft.com/office/officeart/2005/8/layout/orgChart1"/>
    <dgm:cxn modelId="{EB2606DD-ADC0-4132-A04C-25A471E8C948}" type="presParOf" srcId="{69328904-B65A-4018-A63E-7B24F02EFB33}" destId="{C65B4729-50F8-4D20-A9AF-8AF75D5EA52C}" srcOrd="3" destOrd="0" presId="urn:microsoft.com/office/officeart/2005/8/layout/orgChart1"/>
    <dgm:cxn modelId="{434713C7-F1E1-48AB-A469-9E49E819C31C}" type="presParOf" srcId="{C65B4729-50F8-4D20-A9AF-8AF75D5EA52C}" destId="{DD492BC6-F806-4D74-9FA8-6F5018301D6D}" srcOrd="0" destOrd="0" presId="urn:microsoft.com/office/officeart/2005/8/layout/orgChart1"/>
    <dgm:cxn modelId="{094EEBCD-EBA9-4F39-B143-E4CB5251FA2C}" type="presParOf" srcId="{DD492BC6-F806-4D74-9FA8-6F5018301D6D}" destId="{92266643-AEDB-4B47-86E8-8096E5A14B06}" srcOrd="0" destOrd="0" presId="urn:microsoft.com/office/officeart/2005/8/layout/orgChart1"/>
    <dgm:cxn modelId="{04015965-0E7E-4289-9750-CBD93C090AC9}" type="presParOf" srcId="{DD492BC6-F806-4D74-9FA8-6F5018301D6D}" destId="{32470C0E-4E4B-43FE-803A-39B8AFE1FEDB}" srcOrd="1" destOrd="0" presId="urn:microsoft.com/office/officeart/2005/8/layout/orgChart1"/>
    <dgm:cxn modelId="{F567D831-9F5D-4198-93B4-F324CFA773DC}" type="presParOf" srcId="{C65B4729-50F8-4D20-A9AF-8AF75D5EA52C}" destId="{8143A45F-CF66-4A60-8B90-BEE5ABB20C98}" srcOrd="1" destOrd="0" presId="urn:microsoft.com/office/officeart/2005/8/layout/orgChart1"/>
    <dgm:cxn modelId="{32EAFE43-D218-4593-AB17-8DC301C94272}" type="presParOf" srcId="{C65B4729-50F8-4D20-A9AF-8AF75D5EA52C}" destId="{A3DF41C1-A4A3-44FD-905B-14F2CD0734BC}" srcOrd="2" destOrd="0" presId="urn:microsoft.com/office/officeart/2005/8/layout/orgChart1"/>
    <dgm:cxn modelId="{E38FFD02-FBEB-4080-B207-20F817CFC706}" type="presParOf" srcId="{8CF2F358-3187-4378-9144-56F9A254AE54}" destId="{865616EC-60DE-4533-9D82-A3E40BF90E51}" srcOrd="2" destOrd="0" presId="urn:microsoft.com/office/officeart/2005/8/layout/orgChart1"/>
    <dgm:cxn modelId="{A69771B8-D8C8-49AA-982C-91EE908549D9}" type="presParOf" srcId="{032C50B6-444D-4A5D-B8F7-F8E1410AF04A}" destId="{8AE05368-8B35-4D6C-B7CE-B6805D6F63CE}" srcOrd="2" destOrd="0" presId="urn:microsoft.com/office/officeart/2005/8/layout/orgChart1"/>
    <dgm:cxn modelId="{D8515454-B15E-4F67-9B6C-AF9A54B5EE88}" type="presParOf" srcId="{032C50B6-444D-4A5D-B8F7-F8E1410AF04A}" destId="{504CC0DA-F508-44E4-A062-F0D1C3E2FF8B}" srcOrd="3" destOrd="0" presId="urn:microsoft.com/office/officeart/2005/8/layout/orgChart1"/>
    <dgm:cxn modelId="{232D711B-9AD5-4860-8AC2-FDDBE703A735}" type="presParOf" srcId="{504CC0DA-F508-44E4-A062-F0D1C3E2FF8B}" destId="{3B545966-9189-42B9-891F-2033C8B6166A}" srcOrd="0" destOrd="0" presId="urn:microsoft.com/office/officeart/2005/8/layout/orgChart1"/>
    <dgm:cxn modelId="{25DD9113-DBA5-4BB1-82F3-2DEFD8EF7511}" type="presParOf" srcId="{3B545966-9189-42B9-891F-2033C8B6166A}" destId="{FC72F1D7-9BD3-48F1-B4C4-CEC87FA5D6E4}" srcOrd="0" destOrd="0" presId="urn:microsoft.com/office/officeart/2005/8/layout/orgChart1"/>
    <dgm:cxn modelId="{0E6DB2A5-00B1-4995-9D8F-165387DDA13A}" type="presParOf" srcId="{3B545966-9189-42B9-891F-2033C8B6166A}" destId="{1E2556EC-35DB-4527-A3D3-5B863C22DF57}" srcOrd="1" destOrd="0" presId="urn:microsoft.com/office/officeart/2005/8/layout/orgChart1"/>
    <dgm:cxn modelId="{E1450990-5ABA-4097-B22C-01F62AF3B768}" type="presParOf" srcId="{504CC0DA-F508-44E4-A062-F0D1C3E2FF8B}" destId="{23321F52-544F-4699-A6FA-70CECF3C8937}" srcOrd="1" destOrd="0" presId="urn:microsoft.com/office/officeart/2005/8/layout/orgChart1"/>
    <dgm:cxn modelId="{77877342-A5A6-4706-B5A2-AA3B8F4652F9}" type="presParOf" srcId="{23321F52-544F-4699-A6FA-70CECF3C8937}" destId="{45E05C8F-B5B0-43B4-AAC5-8309A8C8E8BD}" srcOrd="0" destOrd="0" presId="urn:microsoft.com/office/officeart/2005/8/layout/orgChart1"/>
    <dgm:cxn modelId="{1FE52E2A-948F-4382-B192-0C4F5B8650C1}" type="presParOf" srcId="{23321F52-544F-4699-A6FA-70CECF3C8937}" destId="{9F697938-ECEA-4D1B-880C-AD5C8D619A33}" srcOrd="1" destOrd="0" presId="urn:microsoft.com/office/officeart/2005/8/layout/orgChart1"/>
    <dgm:cxn modelId="{FF4A2431-0C41-4A4F-913F-062694034DB7}" type="presParOf" srcId="{9F697938-ECEA-4D1B-880C-AD5C8D619A33}" destId="{E592453B-B32E-4A71-AB1D-C056CADA985F}" srcOrd="0" destOrd="0" presId="urn:microsoft.com/office/officeart/2005/8/layout/orgChart1"/>
    <dgm:cxn modelId="{EC1E35B2-FC34-462C-A63F-A815F3C555F2}" type="presParOf" srcId="{E592453B-B32E-4A71-AB1D-C056CADA985F}" destId="{B51F839A-8BF4-48B8-AB77-6E2C3A47AA93}" srcOrd="0" destOrd="0" presId="urn:microsoft.com/office/officeart/2005/8/layout/orgChart1"/>
    <dgm:cxn modelId="{7D8E671F-628A-4356-A333-E704D921BCDC}" type="presParOf" srcId="{E592453B-B32E-4A71-AB1D-C056CADA985F}" destId="{3917D65B-E2DA-49FC-8EA0-24DF6BEC8D04}" srcOrd="1" destOrd="0" presId="urn:microsoft.com/office/officeart/2005/8/layout/orgChart1"/>
    <dgm:cxn modelId="{B9E0BEE1-8BE0-4DA6-8A93-126BE6B98339}" type="presParOf" srcId="{9F697938-ECEA-4D1B-880C-AD5C8D619A33}" destId="{4B2C4EF2-D082-48F1-9DBF-112EB89007B2}" srcOrd="1" destOrd="0" presId="urn:microsoft.com/office/officeart/2005/8/layout/orgChart1"/>
    <dgm:cxn modelId="{6230B5CF-A1E4-4B5A-A9F6-DF28125893DF}" type="presParOf" srcId="{9F697938-ECEA-4D1B-880C-AD5C8D619A33}" destId="{C0FAE831-3153-4D8B-BA17-258B16DA6093}" srcOrd="2" destOrd="0" presId="urn:microsoft.com/office/officeart/2005/8/layout/orgChart1"/>
    <dgm:cxn modelId="{73D07BF7-B30B-447E-A22B-1E45555C76C5}" type="presParOf" srcId="{23321F52-544F-4699-A6FA-70CECF3C8937}" destId="{8CB31713-4793-4B6D-A3A7-FFB69191AA44}" srcOrd="2" destOrd="0" presId="urn:microsoft.com/office/officeart/2005/8/layout/orgChart1"/>
    <dgm:cxn modelId="{E0725462-47A3-43F6-867E-3546B1C432F6}" type="presParOf" srcId="{23321F52-544F-4699-A6FA-70CECF3C8937}" destId="{1BF23150-2B3B-48EB-AC8C-8B2F9CE10FDC}" srcOrd="3" destOrd="0" presId="urn:microsoft.com/office/officeart/2005/8/layout/orgChart1"/>
    <dgm:cxn modelId="{7BA3707F-27B5-46DE-8B6C-9A338964FF4C}" type="presParOf" srcId="{1BF23150-2B3B-48EB-AC8C-8B2F9CE10FDC}" destId="{97D92573-7234-4AE6-A5E5-072E7351BD61}" srcOrd="0" destOrd="0" presId="urn:microsoft.com/office/officeart/2005/8/layout/orgChart1"/>
    <dgm:cxn modelId="{BDE14376-125A-478F-83EB-C8E7EDB2B4D9}" type="presParOf" srcId="{97D92573-7234-4AE6-A5E5-072E7351BD61}" destId="{0ABFFB51-3D6C-43EB-B34F-AD447721DF7B}" srcOrd="0" destOrd="0" presId="urn:microsoft.com/office/officeart/2005/8/layout/orgChart1"/>
    <dgm:cxn modelId="{5E4A3AE6-7B82-48B2-AFD2-CE63689E0732}" type="presParOf" srcId="{97D92573-7234-4AE6-A5E5-072E7351BD61}" destId="{4D172089-37CF-4258-BA1F-E80BDC432907}" srcOrd="1" destOrd="0" presId="urn:microsoft.com/office/officeart/2005/8/layout/orgChart1"/>
    <dgm:cxn modelId="{1D421EDD-A57B-4959-9E70-C1E57BF1BA17}" type="presParOf" srcId="{1BF23150-2B3B-48EB-AC8C-8B2F9CE10FDC}" destId="{8F2AEDD3-D276-47C2-8FA8-2DA877B80988}" srcOrd="1" destOrd="0" presId="urn:microsoft.com/office/officeart/2005/8/layout/orgChart1"/>
    <dgm:cxn modelId="{2261D599-B953-4C6F-BA93-AF55DD664880}" type="presParOf" srcId="{1BF23150-2B3B-48EB-AC8C-8B2F9CE10FDC}" destId="{7FCAB82A-7AF6-4D51-8FE5-ED612DEC575F}" srcOrd="2" destOrd="0" presId="urn:microsoft.com/office/officeart/2005/8/layout/orgChart1"/>
    <dgm:cxn modelId="{22E2917E-AE81-4DFF-A50F-52E332DB72E9}" type="presParOf" srcId="{504CC0DA-F508-44E4-A062-F0D1C3E2FF8B}" destId="{8451347B-30B5-49FC-8218-0A1E24E5863F}" srcOrd="2" destOrd="0" presId="urn:microsoft.com/office/officeart/2005/8/layout/orgChart1"/>
    <dgm:cxn modelId="{7309E8D0-C2AD-4A25-B76E-2A2C8C22FD8D}" type="presParOf" srcId="{9612E67C-9468-46EF-8240-B71A523016BA}" destId="{01B76C8E-75BA-4D5B-9047-19ACC8B856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90FF6-06EC-47E3-9944-4C5BBF9D66CB}">
      <dsp:nvSpPr>
        <dsp:cNvPr id="0" name=""/>
        <dsp:cNvSpPr/>
      </dsp:nvSpPr>
      <dsp:spPr>
        <a:xfrm>
          <a:off x="488159" y="-46187"/>
          <a:ext cx="4784400" cy="4784400"/>
        </a:xfrm>
        <a:prstGeom prst="circularArrow">
          <a:avLst>
            <a:gd name="adj1" fmla="val 5274"/>
            <a:gd name="adj2" fmla="val 312630"/>
            <a:gd name="adj3" fmla="val 14105940"/>
            <a:gd name="adj4" fmla="val 1719888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B494E-959D-4205-9457-4BFE39C5BF97}">
      <dsp:nvSpPr>
        <dsp:cNvPr id="0" name=""/>
        <dsp:cNvSpPr/>
      </dsp:nvSpPr>
      <dsp:spPr>
        <a:xfrm>
          <a:off x="1908356" y="49077"/>
          <a:ext cx="1944007" cy="792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Century Gothic" panose="020B0502020202020204" pitchFamily="34" charset="0"/>
            </a:rPr>
            <a:t>Identifikácia rizík</a:t>
          </a:r>
        </a:p>
      </dsp:txBody>
      <dsp:txXfrm>
        <a:off x="1947018" y="87739"/>
        <a:ext cx="1866683" cy="714679"/>
      </dsp:txXfrm>
    </dsp:sp>
    <dsp:sp modelId="{F1E93A76-836D-49F3-AC62-85F8EAB91897}">
      <dsp:nvSpPr>
        <dsp:cNvPr id="0" name=""/>
        <dsp:cNvSpPr/>
      </dsp:nvSpPr>
      <dsp:spPr>
        <a:xfrm>
          <a:off x="3589253" y="1019544"/>
          <a:ext cx="1944007" cy="792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Century Gothic" panose="020B0502020202020204" pitchFamily="34" charset="0"/>
            </a:rPr>
            <a:t>Analýza rizík</a:t>
          </a:r>
        </a:p>
      </dsp:txBody>
      <dsp:txXfrm>
        <a:off x="3627915" y="1058206"/>
        <a:ext cx="1866683" cy="714679"/>
      </dsp:txXfrm>
    </dsp:sp>
    <dsp:sp modelId="{DEEDA286-BBE7-49A4-A286-E3F1E1B8CB59}">
      <dsp:nvSpPr>
        <dsp:cNvPr id="0" name=""/>
        <dsp:cNvSpPr/>
      </dsp:nvSpPr>
      <dsp:spPr>
        <a:xfrm>
          <a:off x="3589253" y="2960477"/>
          <a:ext cx="1944007" cy="792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Century Gothic" panose="020B0502020202020204" pitchFamily="34" charset="0"/>
            </a:rPr>
            <a:t>Kvantifikácia rizík</a:t>
          </a:r>
        </a:p>
      </dsp:txBody>
      <dsp:txXfrm>
        <a:off x="3627915" y="2999139"/>
        <a:ext cx="1866683" cy="714679"/>
      </dsp:txXfrm>
    </dsp:sp>
    <dsp:sp modelId="{72ABD6CE-6C0F-4414-B320-5B59E1CAED49}">
      <dsp:nvSpPr>
        <dsp:cNvPr id="0" name=""/>
        <dsp:cNvSpPr/>
      </dsp:nvSpPr>
      <dsp:spPr>
        <a:xfrm>
          <a:off x="1908356" y="3930944"/>
          <a:ext cx="1944007" cy="792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Century Gothic" panose="020B0502020202020204" pitchFamily="34" charset="0"/>
            </a:rPr>
            <a:t>Rozhodovanie a reakcia </a:t>
          </a:r>
          <a:br>
            <a:rPr lang="sk-SK" sz="1800" b="1" kern="1200" dirty="0">
              <a:latin typeface="Century Gothic" panose="020B0502020202020204" pitchFamily="34" charset="0"/>
            </a:rPr>
          </a:br>
          <a:r>
            <a:rPr lang="sk-SK" sz="1800" b="1" kern="1200" dirty="0">
              <a:latin typeface="Century Gothic" panose="020B0502020202020204" pitchFamily="34" charset="0"/>
            </a:rPr>
            <a:t>na riziko</a:t>
          </a:r>
        </a:p>
      </dsp:txBody>
      <dsp:txXfrm>
        <a:off x="1947018" y="3969606"/>
        <a:ext cx="1866683" cy="714679"/>
      </dsp:txXfrm>
    </dsp:sp>
    <dsp:sp modelId="{9EE91FFA-42F9-4190-804A-69A6D0F1EC6E}">
      <dsp:nvSpPr>
        <dsp:cNvPr id="0" name=""/>
        <dsp:cNvSpPr/>
      </dsp:nvSpPr>
      <dsp:spPr>
        <a:xfrm>
          <a:off x="227458" y="2960477"/>
          <a:ext cx="1944007" cy="792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Century Gothic" panose="020B0502020202020204" pitchFamily="34" charset="0"/>
            </a:rPr>
            <a:t>Implementácia a monitoring</a:t>
          </a:r>
        </a:p>
      </dsp:txBody>
      <dsp:txXfrm>
        <a:off x="266120" y="2999139"/>
        <a:ext cx="1866683" cy="714679"/>
      </dsp:txXfrm>
    </dsp:sp>
    <dsp:sp modelId="{A169E6AE-856B-4623-9005-3FCED53735F9}">
      <dsp:nvSpPr>
        <dsp:cNvPr id="0" name=""/>
        <dsp:cNvSpPr/>
      </dsp:nvSpPr>
      <dsp:spPr>
        <a:xfrm>
          <a:off x="227458" y="1019544"/>
          <a:ext cx="1944007" cy="792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Century Gothic" panose="020B0502020202020204" pitchFamily="34" charset="0"/>
            </a:rPr>
            <a:t>Kontrola</a:t>
          </a:r>
        </a:p>
      </dsp:txBody>
      <dsp:txXfrm>
        <a:off x="266120" y="1058206"/>
        <a:ext cx="1866683" cy="714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31713-4793-4B6D-A3A7-FFB69191AA44}">
      <dsp:nvSpPr>
        <dsp:cNvPr id="0" name=""/>
        <dsp:cNvSpPr/>
      </dsp:nvSpPr>
      <dsp:spPr>
        <a:xfrm>
          <a:off x="5658132" y="2437040"/>
          <a:ext cx="301963" cy="235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318"/>
              </a:lnTo>
              <a:lnTo>
                <a:pt x="301963" y="23553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05C8F-B5B0-43B4-AAC5-8309A8C8E8BD}">
      <dsp:nvSpPr>
        <dsp:cNvPr id="0" name=""/>
        <dsp:cNvSpPr/>
      </dsp:nvSpPr>
      <dsp:spPr>
        <a:xfrm>
          <a:off x="5658132" y="2437040"/>
          <a:ext cx="301963" cy="92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22"/>
              </a:lnTo>
              <a:lnTo>
                <a:pt x="301963" y="926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05368-8B35-4D6C-B7CE-B6805D6F63CE}">
      <dsp:nvSpPr>
        <dsp:cNvPr id="0" name=""/>
        <dsp:cNvSpPr/>
      </dsp:nvSpPr>
      <dsp:spPr>
        <a:xfrm>
          <a:off x="5245448" y="1007744"/>
          <a:ext cx="1217921" cy="422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74"/>
              </a:lnTo>
              <a:lnTo>
                <a:pt x="1217921" y="211374"/>
              </a:lnTo>
              <a:lnTo>
                <a:pt x="1217921" y="422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56B67-3FBD-40DE-8EC6-7C02AE616D15}">
      <dsp:nvSpPr>
        <dsp:cNvPr id="0" name=""/>
        <dsp:cNvSpPr/>
      </dsp:nvSpPr>
      <dsp:spPr>
        <a:xfrm>
          <a:off x="3222290" y="2437040"/>
          <a:ext cx="301963" cy="235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318"/>
              </a:lnTo>
              <a:lnTo>
                <a:pt x="301963" y="23553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9F14E-41FA-4FBB-A908-1F2EF9D4BA96}">
      <dsp:nvSpPr>
        <dsp:cNvPr id="0" name=""/>
        <dsp:cNvSpPr/>
      </dsp:nvSpPr>
      <dsp:spPr>
        <a:xfrm>
          <a:off x="3222290" y="2437040"/>
          <a:ext cx="301963" cy="92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22"/>
              </a:lnTo>
              <a:lnTo>
                <a:pt x="301963" y="926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98CC7-8000-4493-8456-F59AB3436C9E}">
      <dsp:nvSpPr>
        <dsp:cNvPr id="0" name=""/>
        <dsp:cNvSpPr/>
      </dsp:nvSpPr>
      <dsp:spPr>
        <a:xfrm>
          <a:off x="4027527" y="1007744"/>
          <a:ext cx="1217921" cy="422749"/>
        </a:xfrm>
        <a:custGeom>
          <a:avLst/>
          <a:gdLst/>
          <a:ahLst/>
          <a:cxnLst/>
          <a:rect l="0" t="0" r="0" b="0"/>
          <a:pathLst>
            <a:path>
              <a:moveTo>
                <a:pt x="1217921" y="0"/>
              </a:moveTo>
              <a:lnTo>
                <a:pt x="1217921" y="211374"/>
              </a:lnTo>
              <a:lnTo>
                <a:pt x="0" y="211374"/>
              </a:lnTo>
              <a:lnTo>
                <a:pt x="0" y="422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1931B-0D32-4434-8BE4-0953921DC587}">
      <dsp:nvSpPr>
        <dsp:cNvPr id="0" name=""/>
        <dsp:cNvSpPr/>
      </dsp:nvSpPr>
      <dsp:spPr>
        <a:xfrm>
          <a:off x="4238902" y="1198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1" kern="1200" dirty="0"/>
            <a:t>Situácia 1 </a:t>
          </a:r>
        </a:p>
      </dsp:txBody>
      <dsp:txXfrm>
        <a:off x="4238902" y="1198"/>
        <a:ext cx="2013092" cy="1006546"/>
      </dsp:txXfrm>
    </dsp:sp>
    <dsp:sp modelId="{EE166EE7-C5EC-44BC-848E-9B35F6FA2988}">
      <dsp:nvSpPr>
        <dsp:cNvPr id="0" name=""/>
        <dsp:cNvSpPr/>
      </dsp:nvSpPr>
      <dsp:spPr>
        <a:xfrm>
          <a:off x="3020981" y="1430493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20%</a:t>
          </a:r>
        </a:p>
      </dsp:txBody>
      <dsp:txXfrm>
        <a:off x="3020981" y="1430493"/>
        <a:ext cx="2013092" cy="1006546"/>
      </dsp:txXfrm>
    </dsp:sp>
    <dsp:sp modelId="{D26182F3-4E0D-43AD-B86D-6DE811F63112}">
      <dsp:nvSpPr>
        <dsp:cNvPr id="0" name=""/>
        <dsp:cNvSpPr/>
      </dsp:nvSpPr>
      <dsp:spPr>
        <a:xfrm>
          <a:off x="3524254" y="2859789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Úraz sa stal</a:t>
          </a:r>
          <a:endParaRPr lang="sk-SK" sz="3100" kern="1200" dirty="0">
            <a:solidFill>
              <a:schemeClr val="bg1"/>
            </a:solidFill>
          </a:endParaRPr>
        </a:p>
      </dsp:txBody>
      <dsp:txXfrm>
        <a:off x="3524254" y="2859789"/>
        <a:ext cx="2013092" cy="1006546"/>
      </dsp:txXfrm>
    </dsp:sp>
    <dsp:sp modelId="{92266643-AEDB-4B47-86E8-8096E5A14B06}">
      <dsp:nvSpPr>
        <dsp:cNvPr id="0" name=""/>
        <dsp:cNvSpPr/>
      </dsp:nvSpPr>
      <dsp:spPr>
        <a:xfrm>
          <a:off x="3524254" y="4289085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effectLst/>
            </a:rPr>
            <a:t>6 900 €</a:t>
          </a:r>
          <a:endParaRPr lang="sk-SK" sz="3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524254" y="4289085"/>
        <a:ext cx="2013092" cy="1006546"/>
      </dsp:txXfrm>
    </dsp:sp>
    <dsp:sp modelId="{FC72F1D7-9BD3-48F1-B4C4-CEC87FA5D6E4}">
      <dsp:nvSpPr>
        <dsp:cNvPr id="0" name=""/>
        <dsp:cNvSpPr/>
      </dsp:nvSpPr>
      <dsp:spPr>
        <a:xfrm>
          <a:off x="5456823" y="1430493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80%</a:t>
          </a:r>
        </a:p>
      </dsp:txBody>
      <dsp:txXfrm>
        <a:off x="5456823" y="1430493"/>
        <a:ext cx="2013092" cy="1006546"/>
      </dsp:txXfrm>
    </dsp:sp>
    <dsp:sp modelId="{B51F839A-8BF4-48B8-AB77-6E2C3A47AA93}">
      <dsp:nvSpPr>
        <dsp:cNvPr id="0" name=""/>
        <dsp:cNvSpPr/>
      </dsp:nvSpPr>
      <dsp:spPr>
        <a:xfrm>
          <a:off x="5960096" y="2859789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Úraz sa nestal</a:t>
          </a:r>
          <a:endParaRPr lang="sk-SK" sz="3100" kern="1200" dirty="0">
            <a:solidFill>
              <a:schemeClr val="bg1"/>
            </a:solidFill>
          </a:endParaRPr>
        </a:p>
      </dsp:txBody>
      <dsp:txXfrm>
        <a:off x="5960096" y="2859789"/>
        <a:ext cx="2013092" cy="1006546"/>
      </dsp:txXfrm>
    </dsp:sp>
    <dsp:sp modelId="{0ABFFB51-3D6C-43EB-B34F-AD447721DF7B}">
      <dsp:nvSpPr>
        <dsp:cNvPr id="0" name=""/>
        <dsp:cNvSpPr/>
      </dsp:nvSpPr>
      <dsp:spPr>
        <a:xfrm>
          <a:off x="5960096" y="4289085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0 €</a:t>
          </a:r>
        </a:p>
      </dsp:txBody>
      <dsp:txXfrm>
        <a:off x="5960096" y="4289085"/>
        <a:ext cx="2013092" cy="100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31713-4793-4B6D-A3A7-FFB69191AA44}">
      <dsp:nvSpPr>
        <dsp:cNvPr id="0" name=""/>
        <dsp:cNvSpPr/>
      </dsp:nvSpPr>
      <dsp:spPr>
        <a:xfrm>
          <a:off x="5658132" y="2437040"/>
          <a:ext cx="301963" cy="235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318"/>
              </a:lnTo>
              <a:lnTo>
                <a:pt x="301963" y="23553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05C8F-B5B0-43B4-AAC5-8309A8C8E8BD}">
      <dsp:nvSpPr>
        <dsp:cNvPr id="0" name=""/>
        <dsp:cNvSpPr/>
      </dsp:nvSpPr>
      <dsp:spPr>
        <a:xfrm>
          <a:off x="5658132" y="2437040"/>
          <a:ext cx="301963" cy="92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22"/>
              </a:lnTo>
              <a:lnTo>
                <a:pt x="301963" y="926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05368-8B35-4D6C-B7CE-B6805D6F63CE}">
      <dsp:nvSpPr>
        <dsp:cNvPr id="0" name=""/>
        <dsp:cNvSpPr/>
      </dsp:nvSpPr>
      <dsp:spPr>
        <a:xfrm>
          <a:off x="5245448" y="1007744"/>
          <a:ext cx="1217921" cy="422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74"/>
              </a:lnTo>
              <a:lnTo>
                <a:pt x="1217921" y="211374"/>
              </a:lnTo>
              <a:lnTo>
                <a:pt x="1217921" y="422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56B67-3FBD-40DE-8EC6-7C02AE616D15}">
      <dsp:nvSpPr>
        <dsp:cNvPr id="0" name=""/>
        <dsp:cNvSpPr/>
      </dsp:nvSpPr>
      <dsp:spPr>
        <a:xfrm>
          <a:off x="3222290" y="2437040"/>
          <a:ext cx="301963" cy="235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318"/>
              </a:lnTo>
              <a:lnTo>
                <a:pt x="301963" y="23553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9F14E-41FA-4FBB-A908-1F2EF9D4BA96}">
      <dsp:nvSpPr>
        <dsp:cNvPr id="0" name=""/>
        <dsp:cNvSpPr/>
      </dsp:nvSpPr>
      <dsp:spPr>
        <a:xfrm>
          <a:off x="3222290" y="2437040"/>
          <a:ext cx="301963" cy="92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22"/>
              </a:lnTo>
              <a:lnTo>
                <a:pt x="301963" y="926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98CC7-8000-4493-8456-F59AB3436C9E}">
      <dsp:nvSpPr>
        <dsp:cNvPr id="0" name=""/>
        <dsp:cNvSpPr/>
      </dsp:nvSpPr>
      <dsp:spPr>
        <a:xfrm>
          <a:off x="4027527" y="1007744"/>
          <a:ext cx="1217921" cy="422749"/>
        </a:xfrm>
        <a:custGeom>
          <a:avLst/>
          <a:gdLst/>
          <a:ahLst/>
          <a:cxnLst/>
          <a:rect l="0" t="0" r="0" b="0"/>
          <a:pathLst>
            <a:path>
              <a:moveTo>
                <a:pt x="1217921" y="0"/>
              </a:moveTo>
              <a:lnTo>
                <a:pt x="1217921" y="211374"/>
              </a:lnTo>
              <a:lnTo>
                <a:pt x="0" y="211374"/>
              </a:lnTo>
              <a:lnTo>
                <a:pt x="0" y="422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1931B-0D32-4434-8BE4-0953921DC587}">
      <dsp:nvSpPr>
        <dsp:cNvPr id="0" name=""/>
        <dsp:cNvSpPr/>
      </dsp:nvSpPr>
      <dsp:spPr>
        <a:xfrm>
          <a:off x="4238902" y="1198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1" kern="1200" dirty="0"/>
            <a:t>Situácia 2 </a:t>
          </a:r>
        </a:p>
      </dsp:txBody>
      <dsp:txXfrm>
        <a:off x="4238902" y="1198"/>
        <a:ext cx="2013092" cy="1006546"/>
      </dsp:txXfrm>
    </dsp:sp>
    <dsp:sp modelId="{EE166EE7-C5EC-44BC-848E-9B35F6FA2988}">
      <dsp:nvSpPr>
        <dsp:cNvPr id="0" name=""/>
        <dsp:cNvSpPr/>
      </dsp:nvSpPr>
      <dsp:spPr>
        <a:xfrm>
          <a:off x="3020981" y="1430493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20%</a:t>
          </a:r>
        </a:p>
      </dsp:txBody>
      <dsp:txXfrm>
        <a:off x="3020981" y="1430493"/>
        <a:ext cx="2013092" cy="1006546"/>
      </dsp:txXfrm>
    </dsp:sp>
    <dsp:sp modelId="{D26182F3-4E0D-43AD-B86D-6DE811F63112}">
      <dsp:nvSpPr>
        <dsp:cNvPr id="0" name=""/>
        <dsp:cNvSpPr/>
      </dsp:nvSpPr>
      <dsp:spPr>
        <a:xfrm>
          <a:off x="3524254" y="2859789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Požiar vznikol</a:t>
          </a:r>
          <a:endParaRPr lang="sk-SK" sz="3100" kern="1200" dirty="0">
            <a:solidFill>
              <a:schemeClr val="bg1"/>
            </a:solidFill>
          </a:endParaRPr>
        </a:p>
      </dsp:txBody>
      <dsp:txXfrm>
        <a:off x="3524254" y="2859789"/>
        <a:ext cx="2013092" cy="1006546"/>
      </dsp:txXfrm>
    </dsp:sp>
    <dsp:sp modelId="{92266643-AEDB-4B47-86E8-8096E5A14B06}">
      <dsp:nvSpPr>
        <dsp:cNvPr id="0" name=""/>
        <dsp:cNvSpPr/>
      </dsp:nvSpPr>
      <dsp:spPr>
        <a:xfrm>
          <a:off x="3524254" y="4289085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effectLst/>
            </a:rPr>
            <a:t>12 000 €</a:t>
          </a:r>
          <a:endParaRPr lang="sk-SK" sz="3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524254" y="4289085"/>
        <a:ext cx="2013092" cy="1006546"/>
      </dsp:txXfrm>
    </dsp:sp>
    <dsp:sp modelId="{FC72F1D7-9BD3-48F1-B4C4-CEC87FA5D6E4}">
      <dsp:nvSpPr>
        <dsp:cNvPr id="0" name=""/>
        <dsp:cNvSpPr/>
      </dsp:nvSpPr>
      <dsp:spPr>
        <a:xfrm>
          <a:off x="5456823" y="1430493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80%</a:t>
          </a:r>
        </a:p>
      </dsp:txBody>
      <dsp:txXfrm>
        <a:off x="5456823" y="1430493"/>
        <a:ext cx="2013092" cy="1006546"/>
      </dsp:txXfrm>
    </dsp:sp>
    <dsp:sp modelId="{B51F839A-8BF4-48B8-AB77-6E2C3A47AA93}">
      <dsp:nvSpPr>
        <dsp:cNvPr id="0" name=""/>
        <dsp:cNvSpPr/>
      </dsp:nvSpPr>
      <dsp:spPr>
        <a:xfrm>
          <a:off x="5960096" y="2859789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Požiar nevznikol</a:t>
          </a:r>
          <a:endParaRPr lang="sk-SK" sz="3100" kern="1200" dirty="0">
            <a:solidFill>
              <a:schemeClr val="bg1"/>
            </a:solidFill>
          </a:endParaRPr>
        </a:p>
      </dsp:txBody>
      <dsp:txXfrm>
        <a:off x="5960096" y="2859789"/>
        <a:ext cx="2013092" cy="1006546"/>
      </dsp:txXfrm>
    </dsp:sp>
    <dsp:sp modelId="{0ABFFB51-3D6C-43EB-B34F-AD447721DF7B}">
      <dsp:nvSpPr>
        <dsp:cNvPr id="0" name=""/>
        <dsp:cNvSpPr/>
      </dsp:nvSpPr>
      <dsp:spPr>
        <a:xfrm>
          <a:off x="5960096" y="4289085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0 €</a:t>
          </a:r>
        </a:p>
      </dsp:txBody>
      <dsp:txXfrm>
        <a:off x="5960096" y="4289085"/>
        <a:ext cx="2013092" cy="1006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31713-4793-4B6D-A3A7-FFB69191AA44}">
      <dsp:nvSpPr>
        <dsp:cNvPr id="0" name=""/>
        <dsp:cNvSpPr/>
      </dsp:nvSpPr>
      <dsp:spPr>
        <a:xfrm>
          <a:off x="5658132" y="2437040"/>
          <a:ext cx="301963" cy="235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318"/>
              </a:lnTo>
              <a:lnTo>
                <a:pt x="301963" y="23553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05C8F-B5B0-43B4-AAC5-8309A8C8E8BD}">
      <dsp:nvSpPr>
        <dsp:cNvPr id="0" name=""/>
        <dsp:cNvSpPr/>
      </dsp:nvSpPr>
      <dsp:spPr>
        <a:xfrm>
          <a:off x="5658132" y="2437040"/>
          <a:ext cx="301963" cy="92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22"/>
              </a:lnTo>
              <a:lnTo>
                <a:pt x="301963" y="926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05368-8B35-4D6C-B7CE-B6805D6F63CE}">
      <dsp:nvSpPr>
        <dsp:cNvPr id="0" name=""/>
        <dsp:cNvSpPr/>
      </dsp:nvSpPr>
      <dsp:spPr>
        <a:xfrm>
          <a:off x="5245448" y="1007744"/>
          <a:ext cx="1217921" cy="422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74"/>
              </a:lnTo>
              <a:lnTo>
                <a:pt x="1217921" y="211374"/>
              </a:lnTo>
              <a:lnTo>
                <a:pt x="1217921" y="422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56B67-3FBD-40DE-8EC6-7C02AE616D15}">
      <dsp:nvSpPr>
        <dsp:cNvPr id="0" name=""/>
        <dsp:cNvSpPr/>
      </dsp:nvSpPr>
      <dsp:spPr>
        <a:xfrm>
          <a:off x="3222290" y="2437040"/>
          <a:ext cx="301963" cy="235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318"/>
              </a:lnTo>
              <a:lnTo>
                <a:pt x="301963" y="23553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9F14E-41FA-4FBB-A908-1F2EF9D4BA96}">
      <dsp:nvSpPr>
        <dsp:cNvPr id="0" name=""/>
        <dsp:cNvSpPr/>
      </dsp:nvSpPr>
      <dsp:spPr>
        <a:xfrm>
          <a:off x="3222290" y="2437040"/>
          <a:ext cx="301963" cy="92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22"/>
              </a:lnTo>
              <a:lnTo>
                <a:pt x="301963" y="926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98CC7-8000-4493-8456-F59AB3436C9E}">
      <dsp:nvSpPr>
        <dsp:cNvPr id="0" name=""/>
        <dsp:cNvSpPr/>
      </dsp:nvSpPr>
      <dsp:spPr>
        <a:xfrm>
          <a:off x="4027527" y="1007744"/>
          <a:ext cx="1217921" cy="422749"/>
        </a:xfrm>
        <a:custGeom>
          <a:avLst/>
          <a:gdLst/>
          <a:ahLst/>
          <a:cxnLst/>
          <a:rect l="0" t="0" r="0" b="0"/>
          <a:pathLst>
            <a:path>
              <a:moveTo>
                <a:pt x="1217921" y="0"/>
              </a:moveTo>
              <a:lnTo>
                <a:pt x="1217921" y="211374"/>
              </a:lnTo>
              <a:lnTo>
                <a:pt x="0" y="211374"/>
              </a:lnTo>
              <a:lnTo>
                <a:pt x="0" y="422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1931B-0D32-4434-8BE4-0953921DC587}">
      <dsp:nvSpPr>
        <dsp:cNvPr id="0" name=""/>
        <dsp:cNvSpPr/>
      </dsp:nvSpPr>
      <dsp:spPr>
        <a:xfrm>
          <a:off x="4238902" y="1198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b="1" kern="1200" dirty="0"/>
            <a:t>Situácia 3</a:t>
          </a:r>
          <a:r>
            <a:rPr lang="sk-SK" sz="3100" kern="1200" dirty="0"/>
            <a:t> </a:t>
          </a:r>
        </a:p>
      </dsp:txBody>
      <dsp:txXfrm>
        <a:off x="4238902" y="1198"/>
        <a:ext cx="2013092" cy="1006546"/>
      </dsp:txXfrm>
    </dsp:sp>
    <dsp:sp modelId="{EE166EE7-C5EC-44BC-848E-9B35F6FA2988}">
      <dsp:nvSpPr>
        <dsp:cNvPr id="0" name=""/>
        <dsp:cNvSpPr/>
      </dsp:nvSpPr>
      <dsp:spPr>
        <a:xfrm>
          <a:off x="3020981" y="1430493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20%</a:t>
          </a:r>
        </a:p>
      </dsp:txBody>
      <dsp:txXfrm>
        <a:off x="3020981" y="1430493"/>
        <a:ext cx="2013092" cy="1006546"/>
      </dsp:txXfrm>
    </dsp:sp>
    <dsp:sp modelId="{D26182F3-4E0D-43AD-B86D-6DE811F63112}">
      <dsp:nvSpPr>
        <dsp:cNvPr id="0" name=""/>
        <dsp:cNvSpPr/>
      </dsp:nvSpPr>
      <dsp:spPr>
        <a:xfrm>
          <a:off x="3524254" y="2859789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Zranenie vzniklo</a:t>
          </a:r>
          <a:endParaRPr lang="sk-SK" sz="3100" kern="1200" dirty="0">
            <a:solidFill>
              <a:schemeClr val="bg1"/>
            </a:solidFill>
          </a:endParaRPr>
        </a:p>
      </dsp:txBody>
      <dsp:txXfrm>
        <a:off x="3524254" y="2859789"/>
        <a:ext cx="2013092" cy="1006546"/>
      </dsp:txXfrm>
    </dsp:sp>
    <dsp:sp modelId="{92266643-AEDB-4B47-86E8-8096E5A14B06}">
      <dsp:nvSpPr>
        <dsp:cNvPr id="0" name=""/>
        <dsp:cNvSpPr/>
      </dsp:nvSpPr>
      <dsp:spPr>
        <a:xfrm>
          <a:off x="3524254" y="4289085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>
              <a:effectLst/>
            </a:rPr>
            <a:t>9 000 €</a:t>
          </a:r>
          <a:endParaRPr lang="sk-SK" sz="3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524254" y="4289085"/>
        <a:ext cx="2013092" cy="1006546"/>
      </dsp:txXfrm>
    </dsp:sp>
    <dsp:sp modelId="{FC72F1D7-9BD3-48F1-B4C4-CEC87FA5D6E4}">
      <dsp:nvSpPr>
        <dsp:cNvPr id="0" name=""/>
        <dsp:cNvSpPr/>
      </dsp:nvSpPr>
      <dsp:spPr>
        <a:xfrm>
          <a:off x="5456823" y="1430493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80%</a:t>
          </a:r>
        </a:p>
      </dsp:txBody>
      <dsp:txXfrm>
        <a:off x="5456823" y="1430493"/>
        <a:ext cx="2013092" cy="1006546"/>
      </dsp:txXfrm>
    </dsp:sp>
    <dsp:sp modelId="{B51F839A-8BF4-48B8-AB77-6E2C3A47AA93}">
      <dsp:nvSpPr>
        <dsp:cNvPr id="0" name=""/>
        <dsp:cNvSpPr/>
      </dsp:nvSpPr>
      <dsp:spPr>
        <a:xfrm>
          <a:off x="5960096" y="2859789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Zranenie sa nestalo</a:t>
          </a:r>
          <a:endParaRPr lang="sk-SK" sz="3100" kern="1200" dirty="0">
            <a:solidFill>
              <a:schemeClr val="bg1"/>
            </a:solidFill>
          </a:endParaRPr>
        </a:p>
      </dsp:txBody>
      <dsp:txXfrm>
        <a:off x="5960096" y="2859789"/>
        <a:ext cx="2013092" cy="1006546"/>
      </dsp:txXfrm>
    </dsp:sp>
    <dsp:sp modelId="{0ABFFB51-3D6C-43EB-B34F-AD447721DF7B}">
      <dsp:nvSpPr>
        <dsp:cNvPr id="0" name=""/>
        <dsp:cNvSpPr/>
      </dsp:nvSpPr>
      <dsp:spPr>
        <a:xfrm>
          <a:off x="5960096" y="4289085"/>
          <a:ext cx="2013092" cy="100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0 €</a:t>
          </a:r>
        </a:p>
      </dsp:txBody>
      <dsp:txXfrm>
        <a:off x="5960096" y="4289085"/>
        <a:ext cx="2013092" cy="1006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2FDB-461C-47B7-BF96-F722FF60B8B3}" type="datetimeFigureOut">
              <a:rPr lang="sk-SK" smtClean="0"/>
              <a:t>29. 5. 2023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D8D9-3CA2-4A44-9183-001B659A3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6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Je dôležité o rizikách objektívne uvažovať a mať informácie o potrebe riadenia rizík</a:t>
            </a:r>
          </a:p>
          <a:p>
            <a:r>
              <a:rPr lang="sk-SK" dirty="0"/>
              <a:t>Dôležité sú tiež skúsenosti a prax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8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Riziká týkajúce sa života a zdravia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53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Riziká týkajúce sa </a:t>
            </a:r>
            <a:r>
              <a:rPr lang="sk-SK" dirty="0" err="1"/>
              <a:t>majektu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629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Riziká týkajúce sa života a zdravia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9578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Riziká týkajúce sa </a:t>
            </a:r>
            <a:r>
              <a:rPr lang="sk-SK" dirty="0" err="1"/>
              <a:t>majektu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05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Je dôležité o rizikách objektívne uvažovať a mať informácie o potrebe riadenia rizík</a:t>
            </a:r>
          </a:p>
          <a:p>
            <a:r>
              <a:rPr lang="sk-SK" dirty="0"/>
              <a:t>Dôležité sú tiež skúsenosti a prax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4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My sa zameriame na tie, </a:t>
            </a:r>
            <a:r>
              <a:rPr lang="sk-SK" dirty="0" err="1"/>
              <a:t>ktore</a:t>
            </a:r>
            <a:r>
              <a:rPr lang="sk-SK" dirty="0"/>
              <a:t> môžu vyvolať finančnú stratu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92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Ludsky</a:t>
            </a:r>
            <a:r>
              <a:rPr lang="sk-SK" dirty="0"/>
              <a:t> mozog – </a:t>
            </a:r>
            <a:r>
              <a:rPr lang="sk-SK" dirty="0" err="1"/>
              <a:t>negativne</a:t>
            </a:r>
            <a:r>
              <a:rPr lang="sk-SK" dirty="0"/>
              <a:t> udalosti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171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Maticka</a:t>
            </a:r>
            <a:r>
              <a:rPr lang="sk-SK" dirty="0"/>
              <a:t> </a:t>
            </a:r>
            <a:r>
              <a:rPr lang="sk-SK" dirty="0" err="1"/>
              <a:t>rizik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652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Je dôležité o rizikách objektívne uvažovať a mať informácie o potrebe riadenia rizík</a:t>
            </a:r>
          </a:p>
          <a:p>
            <a:r>
              <a:rPr lang="sk-SK" dirty="0"/>
              <a:t>Dôležité sú tiež skúsenosti a prax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270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50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Riziká týkajúce sa života a zdravia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570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Riziká týkajúce sa života a zdravia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242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86557-6DB0-40A1-9054-81BCE1C813DF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65168-B9A5-42A5-B4F3-674AC8CF3405}"/>
              </a:ext>
            </a:extLst>
          </p:cNvPr>
          <p:cNvSpPr/>
          <p:nvPr userDrawn="1"/>
        </p:nvSpPr>
        <p:spPr>
          <a:xfrm>
            <a:off x="8934135" y="150470"/>
            <a:ext cx="2505509" cy="250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6F8DD-054D-47E3-AC8D-CCCC8CE39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1631" y="-1"/>
            <a:ext cx="1990516" cy="1990516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9F9B28-012B-4717-A6B9-4AB16D4D8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38" y="1393825"/>
            <a:ext cx="8785225" cy="3814763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latin typeface="+mj-lt"/>
              </a:defRPr>
            </a:lvl1pPr>
            <a:lvl2pPr marL="457200" indent="0">
              <a:buNone/>
              <a:defRPr sz="8000">
                <a:latin typeface="+mj-lt"/>
              </a:defRPr>
            </a:lvl2pPr>
            <a:lvl3pPr marL="914400" indent="0">
              <a:buNone/>
              <a:defRPr sz="8000">
                <a:latin typeface="+mj-lt"/>
              </a:defRPr>
            </a:lvl3pPr>
            <a:lvl4pPr marL="1371600" indent="0">
              <a:buNone/>
              <a:defRPr sz="8000">
                <a:latin typeface="+mj-lt"/>
              </a:defRPr>
            </a:lvl4pPr>
            <a:lvl5pPr marL="1828800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D7FC53C-96DE-4EA1-8FE1-550C063F1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75" y="5635625"/>
            <a:ext cx="7556500" cy="585788"/>
          </a:xfrm>
        </p:spPr>
        <p:txBody>
          <a:bodyPr>
            <a:noAutofit/>
          </a:bodyPr>
          <a:lstStyle>
            <a:lvl1pPr marL="0" indent="0">
              <a:buNone/>
              <a:defRPr sz="1600" b="1" i="1">
                <a:solidFill>
                  <a:schemeClr val="tx2"/>
                </a:solidFill>
              </a:defRPr>
            </a:lvl1pPr>
            <a:lvl2pPr marL="457200" indent="0">
              <a:buNone/>
              <a:defRPr sz="1600" b="1" i="1">
                <a:solidFill>
                  <a:schemeClr val="tx2"/>
                </a:solidFill>
              </a:defRPr>
            </a:lvl2pPr>
            <a:lvl3pPr marL="914400" indent="0">
              <a:buNone/>
              <a:defRPr sz="1600" b="1" i="1">
                <a:solidFill>
                  <a:schemeClr val="tx2"/>
                </a:solidFill>
              </a:defRPr>
            </a:lvl3pPr>
            <a:lvl4pPr marL="1371600" indent="0">
              <a:buNone/>
              <a:defRPr sz="1600" b="1" i="1">
                <a:solidFill>
                  <a:schemeClr val="tx2"/>
                </a:solidFill>
              </a:defRPr>
            </a:lvl4pPr>
            <a:lvl5pPr marL="1828800" indent="0">
              <a:buNone/>
              <a:defRPr sz="16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00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F1DE719-D665-4DBB-AF25-FAED25863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E8835D5-C999-4F94-941B-52125E75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7237136-5A04-4392-9660-81DAC34E8E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10A8F3-1741-4D7A-94E4-CAC0CD12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4F69E01-742D-4A37-894C-D1012F64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38F3D7-CF08-417F-B6B1-5EDB2AC5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9" y="1847850"/>
            <a:ext cx="10515600" cy="4351338"/>
          </a:xfrm>
        </p:spPr>
        <p:txBody>
          <a:bodyPr/>
          <a:lstStyle>
            <a:lvl1pPr marL="457200" indent="-457200">
              <a:buFont typeface="Century Gothic" panose="020B0502020202020204" pitchFamily="34" charset="0"/>
              <a:buChar char="―"/>
              <a:defRPr/>
            </a:lvl1pPr>
            <a:lvl2pPr marL="800100" indent="-342900">
              <a:buFont typeface="Century Gothic" panose="020B0502020202020204" pitchFamily="34" charset="0"/>
              <a:buChar char="―"/>
              <a:defRPr/>
            </a:lvl2pPr>
            <a:lvl3pPr marL="1257300" indent="-342900">
              <a:buFont typeface="Century Gothic" panose="020B0502020202020204" pitchFamily="34" charset="0"/>
              <a:buChar char="―"/>
              <a:defRPr/>
            </a:lvl3pPr>
            <a:lvl4pPr marL="1657350" indent="-285750">
              <a:buFont typeface="Century Gothic" panose="020B0502020202020204" pitchFamily="34" charset="0"/>
              <a:buChar char="―"/>
              <a:defRPr/>
            </a:lvl4pPr>
            <a:lvl5pPr marL="2114550" indent="-285750">
              <a:buFont typeface="Century Gothic" panose="020B0502020202020204" pitchFamily="34" charset="0"/>
              <a:buChar char="―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72367-302F-47E7-8D81-D7E236125BFE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2ECA87-B6B8-4447-A17A-959966FA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150B948-1E1A-4281-AE9D-8E049C4B9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DBF1AD6-0BF5-43A2-946E-683F302709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EA28C-8C5D-41D6-B59D-656AB4FC0C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355" y="136525"/>
            <a:ext cx="11439645" cy="6707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53B6F0-A784-4D34-8BFA-74D4608E1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-2654977" y="2778925"/>
            <a:ext cx="6062187" cy="75247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AEA2A-C3DC-4045-BA85-315AE5EAA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21" y="6186256"/>
            <a:ext cx="752475" cy="642937"/>
          </a:xfrm>
        </p:spPr>
        <p:txBody>
          <a:bodyPr anchor="b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47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38E41-775C-487F-9EF6-B09A68E4FC52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05C8870F-EB30-49E8-9697-25305B59FB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475" y="1690688"/>
            <a:ext cx="10687050" cy="448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0C4C0A2-C732-49C0-A49A-854CC43C0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969" y="352879"/>
            <a:ext cx="10660062" cy="1325563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latin typeface="+mj-lt"/>
              </a:defRPr>
            </a:lvl1pPr>
            <a:lvl2pPr marL="457200" indent="0" algn="l">
              <a:buNone/>
              <a:defRPr sz="4800" b="1">
                <a:latin typeface="+mj-lt"/>
              </a:defRPr>
            </a:lvl2pPr>
            <a:lvl3pPr marL="914400" indent="0" algn="l">
              <a:buNone/>
              <a:defRPr sz="4800" b="1">
                <a:latin typeface="+mj-lt"/>
              </a:defRPr>
            </a:lvl3pPr>
            <a:lvl4pPr marL="1371600" indent="0" algn="l">
              <a:buNone/>
              <a:defRPr sz="4800" b="1">
                <a:latin typeface="+mj-lt"/>
              </a:defRPr>
            </a:lvl4pPr>
            <a:lvl5pPr marL="1828800" indent="0" algn="l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73679-E774-4197-ABCB-4024BD5BB6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2097542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A5A9359-8D24-41C6-B457-56FF17774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1B99C36-7747-4D3B-A712-826F48DB62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F6386AD-E6B1-43CE-B129-00D84AC3E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9D7F2-ECE4-47AB-8E3C-1F3CF2EDE58A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ADE885D-12ED-4972-9819-F5BB70E590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75" y="365125"/>
            <a:ext cx="10687050" cy="5811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F4C69B-E31F-4EE6-B764-2CD103443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3064194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745390C-DBD8-42F7-BC76-1E04B1BB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CE4D573-1404-4E51-828B-1D65B8AC51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65F280F-C8E6-4ECB-B6D9-2B4E23071D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82B0B-8FDF-4958-98A8-D1107DEE730D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94481" y="3043238"/>
            <a:ext cx="6763593" cy="3200500"/>
          </a:xfrm>
        </p:spPr>
        <p:txBody>
          <a:bodyPr>
            <a:noAutofit/>
          </a:bodyPr>
          <a:lstStyle/>
          <a:p>
            <a:pPr algn="l"/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Ďakujem </a:t>
            </a:r>
            <a:br>
              <a:rPr lang="en-US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za pozornosť</a:t>
            </a:r>
            <a:endParaRPr lang="en-US" sz="6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7B257-189C-4979-B1B2-4BE2A9DCF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836" y="373884"/>
            <a:ext cx="2112585" cy="21125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AC8A4-B3A3-4FF5-88DD-EAE3774753F9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A517A0-0152-41D2-82C0-4D2E8FFAF1BC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B762E2-B6D6-4A40-8EF5-72A779AEC67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805861" y="2578944"/>
            <a:ext cx="3052766" cy="12858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400" b="1" dirty="0"/>
              <a:t>KONTAKT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/>
              <a:t>+421 2 6729 1221</a:t>
            </a:r>
          </a:p>
          <a:p>
            <a:pPr marL="0" indent="0" algn="l">
              <a:buNone/>
            </a:pPr>
            <a:r>
              <a:rPr lang="en-US" sz="1400" dirty="0" err="1"/>
              <a:t>Info.nhf@euba.sk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www.nhf.euba.sk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835B6A0-FE63-4A71-A10F-D11A987E3842}"/>
              </a:ext>
            </a:extLst>
          </p:cNvPr>
          <p:cNvSpPr txBox="1">
            <a:spLocks/>
          </p:cNvSpPr>
          <p:nvPr userDrawn="1"/>
        </p:nvSpPr>
        <p:spPr>
          <a:xfrm>
            <a:off x="8805862" y="4279155"/>
            <a:ext cx="3052764" cy="196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err="1"/>
              <a:t>Národohospodárska</a:t>
            </a:r>
            <a:r>
              <a:rPr lang="en-US" sz="1400" b="1" dirty="0"/>
              <a:t> </a:t>
            </a:r>
            <a:r>
              <a:rPr lang="en-US" sz="1400" b="1" dirty="0" err="1"/>
              <a:t>fakulta</a:t>
            </a:r>
            <a:r>
              <a:rPr lang="en-US" sz="1400" b="1" dirty="0"/>
              <a:t>,</a:t>
            </a:r>
          </a:p>
          <a:p>
            <a:pPr algn="l"/>
            <a:r>
              <a:rPr lang="en-US" sz="1400" b="1" dirty="0" err="1"/>
              <a:t>Ekonomická</a:t>
            </a:r>
            <a:r>
              <a:rPr lang="en-US" sz="1400" b="1" dirty="0"/>
              <a:t> </a:t>
            </a:r>
            <a:r>
              <a:rPr lang="en-US" sz="1400" b="1" dirty="0" err="1"/>
              <a:t>univerzita</a:t>
            </a:r>
            <a:r>
              <a:rPr lang="en-US" sz="1400" b="1" dirty="0"/>
              <a:t> </a:t>
            </a:r>
          </a:p>
          <a:p>
            <a:pPr algn="l"/>
            <a:r>
              <a:rPr lang="en-US" sz="1400" b="1" dirty="0"/>
              <a:t>v </a:t>
            </a:r>
            <a:r>
              <a:rPr lang="en-US" sz="1400" b="1" dirty="0" err="1"/>
              <a:t>Bratislave</a:t>
            </a:r>
            <a:endParaRPr lang="en-US" sz="1400" b="1" dirty="0"/>
          </a:p>
          <a:p>
            <a:pPr algn="l"/>
            <a:r>
              <a:rPr lang="en-US" sz="1400" dirty="0" err="1"/>
              <a:t>Dolnozemská</a:t>
            </a:r>
            <a:r>
              <a:rPr lang="en-US" sz="1400" dirty="0"/>
              <a:t> </a:t>
            </a:r>
            <a:r>
              <a:rPr lang="en-US" sz="1400" dirty="0" err="1"/>
              <a:t>cesta</a:t>
            </a:r>
            <a:r>
              <a:rPr lang="en-US" sz="1400" dirty="0"/>
              <a:t> 1 </a:t>
            </a:r>
          </a:p>
          <a:p>
            <a:pPr algn="l"/>
            <a:r>
              <a:rPr lang="en-US" sz="1400" dirty="0"/>
              <a:t>852 35 Bratislava </a:t>
            </a:r>
          </a:p>
          <a:p>
            <a:pPr algn="l"/>
            <a:r>
              <a:rPr lang="en-US" sz="1400" dirty="0" err="1"/>
              <a:t>Slovenská</a:t>
            </a:r>
            <a:r>
              <a:rPr lang="en-US" sz="1400" dirty="0"/>
              <a:t> </a:t>
            </a:r>
            <a:r>
              <a:rPr lang="en-US" sz="1400" dirty="0" err="1"/>
              <a:t>republika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51C5A2F-87DA-42CC-8DAD-ED67977D7BB3}"/>
              </a:ext>
            </a:extLst>
          </p:cNvPr>
          <p:cNvSpPr txBox="1">
            <a:spLocks/>
          </p:cNvSpPr>
          <p:nvPr userDrawn="1"/>
        </p:nvSpPr>
        <p:spPr>
          <a:xfrm>
            <a:off x="9225522" y="675678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/</a:t>
            </a:r>
            <a:r>
              <a:rPr lang="en-US" sz="2000" dirty="0" err="1"/>
              <a:t>nhfeuba</a:t>
            </a:r>
            <a:endParaRPr lang="en-US" sz="2000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D2F31EB-8171-4F44-876B-EE54CF239FE6}"/>
              </a:ext>
            </a:extLst>
          </p:cNvPr>
          <p:cNvSpPr txBox="1">
            <a:spLocks/>
          </p:cNvSpPr>
          <p:nvPr userDrawn="1"/>
        </p:nvSpPr>
        <p:spPr>
          <a:xfrm>
            <a:off x="9225522" y="1476835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@</a:t>
            </a:r>
            <a:r>
              <a:rPr lang="en-US" sz="2000" dirty="0" err="1"/>
              <a:t>nhf_euba</a:t>
            </a: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7BF98A-6B72-4E0B-A0A3-448E406579E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7" y="649230"/>
            <a:ext cx="399391" cy="402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0F2529-83EB-4F7B-B66C-CBAFE5A76C98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8" y="1430177"/>
            <a:ext cx="399391" cy="3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DFC6C90-1276-47F6-BEBF-AFB8F5AFF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4C1E63C-00C5-4FCD-B793-9AF1FE93D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24004F5-9AC3-4C96-B0C7-CC1053B6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6A4F6F5-0E9E-45D0-86CE-1D894ACA9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F0D602F-1636-4AB6-9319-7ECB3D47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FD54966-A056-499C-BACF-7A64E4713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7170CA0-9938-44AC-8F71-4372D757C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B9959AC-9736-4A35-B6F2-FF301859F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A6F69F4-37F5-4211-A492-39CFDBC6E9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51F6-9C07-9749-9177-F0AE6F5EB56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.AppleSystemUIFont" charset="-12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6263" y="2818014"/>
            <a:ext cx="733245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Podaktivita</a:t>
            </a:r>
            <a:r>
              <a:rPr lang="sk-SK" dirty="0"/>
              <a:t> 2: Moderné cesty rozvoja finančnej a ekonomickej </a:t>
            </a:r>
            <a:br>
              <a:rPr lang="en-US" dirty="0"/>
            </a:br>
            <a:r>
              <a:rPr lang="sk-SK" dirty="0"/>
              <a:t>gramotnosti žiakov stredných škôl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sk-SK" sz="1400" u="none" strike="noStrike" dirty="0" err="1">
                <a:effectLst/>
              </a:rPr>
              <a:t>power-pointová</a:t>
            </a:r>
            <a:r>
              <a:rPr lang="sk-SK" sz="1400" u="none" strike="noStrike" dirty="0">
                <a:effectLst/>
              </a:rPr>
              <a:t> prezentácia zameraná na oblasť rozvoja osobných financií</a:t>
            </a:r>
            <a:endParaRPr lang="sk-SK" sz="1400" b="1" i="0" u="none" strike="noStrike" dirty="0">
              <a:solidFill>
                <a:srgbClr val="305496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US" sz="1400" dirty="0"/>
          </a:p>
          <a:p>
            <a:pPr algn="ctr"/>
            <a:endParaRPr lang="en-US" dirty="0"/>
          </a:p>
          <a:p>
            <a:pPr algn="ctr"/>
            <a:r>
              <a:rPr lang="sk-SK" sz="1800" b="1" dirty="0"/>
              <a:t>OSOBNÉ RIZIKÁ A MOŽNOSTI ICH RIADENIA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492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2810415"/>
            <a:ext cx="7226807" cy="3462209"/>
          </a:xfrm>
        </p:spPr>
        <p:txBody>
          <a:bodyPr>
            <a:normAutofit/>
          </a:bodyPr>
          <a:lstStyle/>
          <a:p>
            <a:r>
              <a:rPr lang="sk-SK" dirty="0"/>
              <a:t>umožňuje </a:t>
            </a:r>
            <a:r>
              <a:rPr lang="sk-SK" b="1" dirty="0"/>
              <a:t>ľahšie dosiahnuť ciele</a:t>
            </a:r>
            <a:r>
              <a:rPr lang="sk-SK" dirty="0"/>
              <a:t> stanovené v období pred a po vzniku škody </a:t>
            </a:r>
          </a:p>
          <a:p>
            <a:r>
              <a:rPr lang="sk-SK" dirty="0"/>
              <a:t>môže </a:t>
            </a:r>
            <a:r>
              <a:rPr lang="sk-SK" b="1" dirty="0"/>
              <a:t>znížiť náklady</a:t>
            </a:r>
            <a:r>
              <a:rPr lang="sk-SK" dirty="0"/>
              <a:t> na nepriaznivé udalosti</a:t>
            </a:r>
          </a:p>
          <a:p>
            <a:r>
              <a:rPr lang="sk-SK" b="1" dirty="0"/>
              <a:t>celá spoločnosť profituje </a:t>
            </a:r>
            <a:r>
              <a:rPr lang="sk-SK" dirty="0"/>
              <a:t>zo znížených priamych a nepriamych strát</a:t>
            </a:r>
          </a:p>
          <a:p>
            <a:endParaRPr lang="sk-SK" sz="1800" dirty="0"/>
          </a:p>
          <a:p>
            <a:endParaRPr lang="sk-SK" sz="1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B8FF2BB-856B-4461-AD84-CBD01D51F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r="4146"/>
          <a:stretch/>
        </p:blipFill>
        <p:spPr>
          <a:xfrm>
            <a:off x="8037576" y="1888253"/>
            <a:ext cx="4154424" cy="451295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9" name="Zástupný objekt pre obsah 4">
            <a:extLst>
              <a:ext uri="{FF2B5EF4-FFF2-40B4-BE49-F238E27FC236}">
                <a16:creationId xmlns:a16="http://schemas.microsoft.com/office/drawing/2014/main" id="{C91A938D-49F9-4310-9819-A7ED6AA3DAC1}"/>
              </a:ext>
            </a:extLst>
          </p:cNvPr>
          <p:cNvSpPr txBox="1">
            <a:spLocks/>
          </p:cNvSpPr>
          <p:nvPr/>
        </p:nvSpPr>
        <p:spPr>
          <a:xfrm>
            <a:off x="9278851" y="1466513"/>
            <a:ext cx="2913149" cy="34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sk-SK" sz="1600" dirty="0"/>
              <a:t>Zdroj obrázku: flaticon.com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3F0CDCB-E0DB-487C-8E1D-958801978529}"/>
              </a:ext>
            </a:extLst>
          </p:cNvPr>
          <p:cNvSpPr txBox="1">
            <a:spLocks/>
          </p:cNvSpPr>
          <p:nvPr/>
        </p:nvSpPr>
        <p:spPr>
          <a:xfrm>
            <a:off x="694508" y="365125"/>
            <a:ext cx="110280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Prečo je potrebné riadiť osobné riziká?</a:t>
            </a:r>
          </a:p>
        </p:txBody>
      </p:sp>
    </p:spTree>
    <p:extLst>
      <p:ext uri="{BB962C8B-B14F-4D97-AF65-F5344CB8AC3E}">
        <p14:creationId xmlns:p14="http://schemas.microsoft.com/office/powerpoint/2010/main" val="161938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344" y="2851658"/>
            <a:ext cx="9262871" cy="1325563"/>
          </a:xfrm>
        </p:spPr>
        <p:txBody>
          <a:bodyPr/>
          <a:lstStyle/>
          <a:p>
            <a:r>
              <a:rPr lang="sk-SK" dirty="0"/>
              <a:t>Ako riadiť osobné riziká v živote?</a:t>
            </a:r>
          </a:p>
        </p:txBody>
      </p:sp>
    </p:spTree>
    <p:extLst>
      <p:ext uri="{BB962C8B-B14F-4D97-AF65-F5344CB8AC3E}">
        <p14:creationId xmlns:p14="http://schemas.microsoft.com/office/powerpoint/2010/main" val="316468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837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Poďme si to vyskúšať!</a:t>
            </a:r>
          </a:p>
        </p:txBody>
      </p:sp>
    </p:spTree>
    <p:extLst>
      <p:ext uri="{BB962C8B-B14F-4D97-AF65-F5344CB8AC3E}">
        <p14:creationId xmlns:p14="http://schemas.microsoft.com/office/powerpoint/2010/main" val="232567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BA6222A3-D3B8-491A-A046-7B9AD628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4" y="2055813"/>
            <a:ext cx="2663656" cy="335051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8CAB195-F70D-46F0-BE33-4EE77690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89" y="3240927"/>
            <a:ext cx="1808106" cy="216539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D285E76-1624-4560-BA88-303F2A5C3E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5" b="-1996"/>
          <a:stretch/>
        </p:blipFill>
        <p:spPr>
          <a:xfrm>
            <a:off x="7979375" y="4000026"/>
            <a:ext cx="1286654" cy="22320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E789CC9-E9A7-4EFB-8A56-F9583D276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6" b="-1446"/>
          <a:stretch/>
        </p:blipFill>
        <p:spPr>
          <a:xfrm>
            <a:off x="9721219" y="4108026"/>
            <a:ext cx="1386913" cy="222797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ABFF521-79E5-462F-9F99-6CEFCFE61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654" y="1913600"/>
            <a:ext cx="2278085" cy="3587537"/>
          </a:xfrm>
          <a:prstGeom prst="rect">
            <a:avLst/>
          </a:prstGeom>
        </p:spPr>
      </p:pic>
      <p:sp>
        <p:nvSpPr>
          <p:cNvPr id="13" name="Zástupný objekt pre obsah 4">
            <a:extLst>
              <a:ext uri="{FF2B5EF4-FFF2-40B4-BE49-F238E27FC236}">
                <a16:creationId xmlns:a16="http://schemas.microsoft.com/office/drawing/2014/main" id="{8D3CFBB4-3796-4171-92BB-844A9E84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787" y="3497671"/>
            <a:ext cx="3870325" cy="3444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600" dirty="0"/>
              <a:t>Zdroj: freepik.com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7E28F17-9C71-4B15-86AE-8FF8C75CE1B4}"/>
              </a:ext>
            </a:extLst>
          </p:cNvPr>
          <p:cNvSpPr txBox="1">
            <a:spLocks/>
          </p:cNvSpPr>
          <p:nvPr/>
        </p:nvSpPr>
        <p:spPr>
          <a:xfrm>
            <a:off x="69450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Rodina Národohospodárska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759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Rodina Národohospodárska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14DE1B18-AEB8-4340-B94A-CF1362B96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632" y="4577879"/>
            <a:ext cx="1962150" cy="15335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81E54FF-DFC6-49D8-8457-E60D1DA9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640" y="4592167"/>
            <a:ext cx="1952625" cy="15049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79E8411-11CE-42ED-B256-295D79C6D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7" y="2811567"/>
            <a:ext cx="5888376" cy="3384795"/>
          </a:xfrm>
          <a:prstGeom prst="rect">
            <a:avLst/>
          </a:prstGeom>
        </p:spPr>
      </p:pic>
      <p:sp>
        <p:nvSpPr>
          <p:cNvPr id="12" name="Zástupný objekt pre obsah 4">
            <a:extLst>
              <a:ext uri="{FF2B5EF4-FFF2-40B4-BE49-F238E27FC236}">
                <a16:creationId xmlns:a16="http://schemas.microsoft.com/office/drawing/2014/main" id="{C4B5B2AA-151B-40EE-B700-705504AD1F7B}"/>
              </a:ext>
            </a:extLst>
          </p:cNvPr>
          <p:cNvSpPr txBox="1">
            <a:spLocks/>
          </p:cNvSpPr>
          <p:nvPr/>
        </p:nvSpPr>
        <p:spPr>
          <a:xfrm>
            <a:off x="8176440" y="4155846"/>
            <a:ext cx="3870325" cy="34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k-SK" sz="1600" dirty="0"/>
              <a:t>Zdroj: freepik.com, flaticon.com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1523D9F1-C1B6-435E-AC94-2A79761FA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716" y="1355490"/>
            <a:ext cx="2771775" cy="1190625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C19EE9C-FB78-4F21-975B-9600B9512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140" y="2127887"/>
            <a:ext cx="1935248" cy="193524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11737777-F34D-4A2B-922A-71E9F1429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2243" y="2327971"/>
            <a:ext cx="1935248" cy="19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8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Rodina Národohospodárska</a:t>
            </a:r>
          </a:p>
        </p:txBody>
      </p:sp>
      <p:sp>
        <p:nvSpPr>
          <p:cNvPr id="12" name="Zástupný objekt pre obsah 4">
            <a:extLst>
              <a:ext uri="{FF2B5EF4-FFF2-40B4-BE49-F238E27FC236}">
                <a16:creationId xmlns:a16="http://schemas.microsoft.com/office/drawing/2014/main" id="{DCD222E6-43DB-46F0-9472-08EAC7C2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479" y="1495011"/>
            <a:ext cx="3870325" cy="3444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600" dirty="0"/>
              <a:t>Zdroj: flaticon.com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92D8B13-1C26-4012-A4FC-551A5769D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4" y="1839499"/>
            <a:ext cx="4009733" cy="4009733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AA9E49D7-5E04-46EF-9ACC-156D1845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924" y="2090820"/>
            <a:ext cx="3758412" cy="37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6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/>
              <a:t>Akým rizikám je rodina a jej členovia vystavení? Ohodnoťte aj možnú pravdepodobnosť, že taká škoda vznikne a výšku škody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accent6"/>
                </a:solidFill>
              </a:rPr>
              <a:t>nízka pravdepodobnosť </a:t>
            </a:r>
            <a:r>
              <a:rPr lang="sk-SK" dirty="0">
                <a:solidFill>
                  <a:schemeClr val="accent6"/>
                </a:solidFill>
              </a:rPr>
              <a:t>– škoda vznikne raz za 50 rokov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accent4"/>
                </a:solidFill>
              </a:rPr>
              <a:t>stredná pravdepodobnosť </a:t>
            </a:r>
            <a:r>
              <a:rPr lang="sk-SK" dirty="0">
                <a:solidFill>
                  <a:schemeClr val="accent4"/>
                </a:solidFill>
              </a:rPr>
              <a:t>– škoda vznikne raz za 10 rokov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accent2"/>
                </a:solidFill>
              </a:rPr>
              <a:t>vysoká pravdepodobnosť </a:t>
            </a:r>
            <a:r>
              <a:rPr lang="sk-SK" dirty="0">
                <a:solidFill>
                  <a:schemeClr val="accent2"/>
                </a:solidFill>
              </a:rPr>
              <a:t>– škoda vznikne každý rok</a:t>
            </a:r>
          </a:p>
          <a:p>
            <a:pPr lvl="1"/>
            <a:endParaRPr lang="sk-SK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sk-SK" dirty="0"/>
          </a:p>
          <a:p>
            <a:pPr lvl="0"/>
            <a:r>
              <a:rPr lang="sk-SK" dirty="0"/>
              <a:t>Ako by ste navrhli tieto riziká riadiť s ohľadom na rozpočtové možnosti rodiny?</a:t>
            </a:r>
          </a:p>
        </p:txBody>
      </p:sp>
    </p:spTree>
    <p:extLst>
      <p:ext uri="{BB962C8B-B14F-4D97-AF65-F5344CB8AC3E}">
        <p14:creationId xmlns:p14="http://schemas.microsoft.com/office/powerpoint/2010/main" val="373429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Situácia 1</a:t>
            </a:r>
          </a:p>
        </p:txBody>
      </p:sp>
    </p:spTree>
    <p:extLst>
      <p:ext uri="{BB962C8B-B14F-4D97-AF65-F5344CB8AC3E}">
        <p14:creationId xmlns:p14="http://schemas.microsoft.com/office/powerpoint/2010/main" val="336780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1: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847850"/>
            <a:ext cx="10646281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k-SK" dirty="0"/>
              <a:t>rodina sa vyberie na </a:t>
            </a:r>
            <a:r>
              <a:rPr lang="sk-SK" b="1" dirty="0"/>
              <a:t>lyžovačku</a:t>
            </a:r>
          </a:p>
          <a:p>
            <a:pPr lvl="0"/>
            <a:r>
              <a:rPr lang="sk-SK" dirty="0"/>
              <a:t>Ján, otec rodiny, utrpí pri jazde na </a:t>
            </a:r>
            <a:r>
              <a:rPr lang="sk-SK" b="1" dirty="0"/>
              <a:t>svahu zranenie hlavy </a:t>
            </a:r>
            <a:br>
              <a:rPr lang="sk-SK" b="1" dirty="0"/>
            </a:br>
            <a:r>
              <a:rPr lang="sk-SK" b="1" dirty="0"/>
              <a:t>a krku</a:t>
            </a:r>
          </a:p>
          <a:p>
            <a:pPr lvl="0"/>
            <a:r>
              <a:rPr lang="sk-SK" dirty="0"/>
              <a:t>toto zranenie si vyžaduje </a:t>
            </a:r>
            <a:r>
              <a:rPr lang="sk-SK" b="1" dirty="0"/>
              <a:t>operáciu a 3-mesačnú rekonvalescenciu</a:t>
            </a:r>
          </a:p>
          <a:p>
            <a:pPr lvl="0"/>
            <a:r>
              <a:rPr lang="sk-SK" dirty="0"/>
              <a:t>celková ušlá mzda Jána počas rekonvalescencie predstavuje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6 000 €</a:t>
            </a:r>
          </a:p>
          <a:p>
            <a:pPr lvl="0"/>
            <a:r>
              <a:rPr lang="sk-SK" dirty="0"/>
              <a:t>zranenie nastalo vo vysokej nadmorskej výške, takže Ján musí uhradiť aj náklady spojené s výjazdom Horskej služby v hodnote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900 €</a:t>
            </a:r>
          </a:p>
          <a:p>
            <a:pPr lvl="0"/>
            <a:r>
              <a:rPr lang="sk-SK" dirty="0"/>
              <a:t>pravdepodobnosť vzniku zranenia je </a:t>
            </a:r>
            <a:r>
              <a:rPr lang="sk-SK" b="1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35213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397343C7-E7DF-4155-8B24-4443694386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3738" y="902358"/>
          <a:ext cx="10994170" cy="529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ABD4BB06-225C-4FC4-8984-9494E1BCAD93}"/>
              </a:ext>
            </a:extLst>
          </p:cNvPr>
          <p:cNvSpPr txBox="1"/>
          <p:nvPr/>
        </p:nvSpPr>
        <p:spPr>
          <a:xfrm>
            <a:off x="1031631" y="2651944"/>
            <a:ext cx="2473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Pravdepodobnosť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F81440B-2E9C-46E7-AB43-1ED8EF6E089D}"/>
              </a:ext>
            </a:extLst>
          </p:cNvPr>
          <p:cNvSpPr txBox="1"/>
          <p:nvPr/>
        </p:nvSpPr>
        <p:spPr>
          <a:xfrm>
            <a:off x="1066799" y="4055434"/>
            <a:ext cx="23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Situácia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EC04600-B9AD-408E-8EA5-D62E96D9A245}"/>
              </a:ext>
            </a:extLst>
          </p:cNvPr>
          <p:cNvSpPr txBox="1"/>
          <p:nvPr/>
        </p:nvSpPr>
        <p:spPr>
          <a:xfrm>
            <a:off x="1031629" y="5500651"/>
            <a:ext cx="23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Škoda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DAC1E7DA-7B6C-41A2-AA4C-8F1E03258A28}"/>
              </a:ext>
            </a:extLst>
          </p:cNvPr>
          <p:cNvCxnSpPr>
            <a:cxnSpLocks/>
          </p:cNvCxnSpPr>
          <p:nvPr/>
        </p:nvCxnSpPr>
        <p:spPr>
          <a:xfrm>
            <a:off x="1031631" y="3311769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B3128355-767F-46DC-AD3B-5FC7348D98FD}"/>
              </a:ext>
            </a:extLst>
          </p:cNvPr>
          <p:cNvCxnSpPr>
            <a:cxnSpLocks/>
          </p:cNvCxnSpPr>
          <p:nvPr/>
        </p:nvCxnSpPr>
        <p:spPr>
          <a:xfrm>
            <a:off x="1031631" y="2362199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E8FE2A4D-9AE2-4962-9F1D-B53B0EAEEB07}"/>
              </a:ext>
            </a:extLst>
          </p:cNvPr>
          <p:cNvCxnSpPr>
            <a:cxnSpLocks/>
          </p:cNvCxnSpPr>
          <p:nvPr/>
        </p:nvCxnSpPr>
        <p:spPr>
          <a:xfrm>
            <a:off x="1031631" y="3815861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6C2268C2-8DB6-48B5-9918-AB7D243200BD}"/>
              </a:ext>
            </a:extLst>
          </p:cNvPr>
          <p:cNvCxnSpPr>
            <a:cxnSpLocks/>
          </p:cNvCxnSpPr>
          <p:nvPr/>
        </p:nvCxnSpPr>
        <p:spPr>
          <a:xfrm>
            <a:off x="1031630" y="4706815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CD02C8B5-F60B-4041-86FE-9E76E042BD17}"/>
              </a:ext>
            </a:extLst>
          </p:cNvPr>
          <p:cNvCxnSpPr>
            <a:cxnSpLocks/>
          </p:cNvCxnSpPr>
          <p:nvPr/>
        </p:nvCxnSpPr>
        <p:spPr>
          <a:xfrm>
            <a:off x="1031629" y="5210907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6B038B74-7201-4A19-AA68-5459837F5C96}"/>
              </a:ext>
            </a:extLst>
          </p:cNvPr>
          <p:cNvCxnSpPr>
            <a:cxnSpLocks/>
          </p:cNvCxnSpPr>
          <p:nvPr/>
        </p:nvCxnSpPr>
        <p:spPr>
          <a:xfrm>
            <a:off x="1031628" y="6193326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46" y="1150161"/>
            <a:ext cx="7122707" cy="1317522"/>
          </a:xfrm>
        </p:spPr>
        <p:txBody>
          <a:bodyPr>
            <a:normAutofit/>
          </a:bodyPr>
          <a:lstStyle/>
          <a:p>
            <a:pPr algn="ctr"/>
            <a:r>
              <a:rPr lang="sk-SK" sz="1800" dirty="0"/>
              <a:t>Podpora rozvoja kľúčových kompetencií žiakov stredných škôl v digitalizovanom školskom prostredí</a:t>
            </a:r>
            <a:br>
              <a:rPr lang="sk-SK" sz="1800" dirty="0"/>
            </a:br>
            <a:endParaRPr lang="sk-SK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46" y="2653226"/>
            <a:ext cx="2847079" cy="67061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151" y="2677995"/>
            <a:ext cx="2542252" cy="56088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829" y="2653226"/>
            <a:ext cx="1639966" cy="56088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756088" y="4038689"/>
            <a:ext cx="7122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SPOZNAJ SVET EKONÓMIE A FINANCIÍ A UROB 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17172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</a:t>
            </a: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NICH SVOJE PRVÉ ROZHODNUTIA</a:t>
            </a:r>
          </a:p>
        </p:txBody>
      </p:sp>
    </p:spTree>
    <p:extLst>
      <p:ext uri="{BB962C8B-B14F-4D97-AF65-F5344CB8AC3E}">
        <p14:creationId xmlns:p14="http://schemas.microsoft.com/office/powerpoint/2010/main" val="948684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1: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847850"/>
            <a:ext cx="10789735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sk-SK" dirty="0"/>
              <a:t>Ján si pre lyžovačkou </a:t>
            </a:r>
            <a:r>
              <a:rPr lang="sk-SK" b="1" dirty="0"/>
              <a:t>zakúpi kvalitnú prilbu</a:t>
            </a:r>
            <a:r>
              <a:rPr lang="sk-SK" dirty="0"/>
              <a:t>, ktorú má počas lyžovania správne nasadenú a upevnenú. Prilba znižuje mieru rozsahu zranenia pri vyššie uvedenej nehode o 50% a teda dĺžka rekonvalescencie sa skráti na 1,5-mesiaca spolu s poklesom ušlej mzdy v rozsahu </a:t>
            </a:r>
            <a:r>
              <a:rPr lang="sk-SK" b="1" dirty="0">
                <a:solidFill>
                  <a:schemeClr val="accent6"/>
                </a:solidFill>
              </a:rPr>
              <a:t>3 000 €</a:t>
            </a:r>
            <a:r>
              <a:rPr lang="sk-SK" dirty="0"/>
              <a:t>. Cena prilby je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150 €</a:t>
            </a:r>
            <a:r>
              <a:rPr lang="sk-SK" dirty="0"/>
              <a:t>. Výjazd horskej služby je s ohľadom na rozsah zranenia potrebný a náklady predstavujú </a:t>
            </a:r>
            <a:r>
              <a:rPr lang="sk-SK" b="1" dirty="0">
                <a:solidFill>
                  <a:schemeClr val="accent1"/>
                </a:solidFill>
              </a:rPr>
              <a:t>900 €</a:t>
            </a:r>
            <a:r>
              <a:rPr lang="sk-SK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sk-SK" dirty="0"/>
              <a:t>Pred lyžovačkou si Ján </a:t>
            </a:r>
            <a:r>
              <a:rPr lang="sk-SK" b="1" dirty="0"/>
              <a:t>zakúpi úrazové poistenie a poistenie do hôr</a:t>
            </a:r>
            <a:r>
              <a:rPr lang="sk-SK" dirty="0"/>
              <a:t>, ktoré kryje denné odškodné počas nevyhnutného liečenia a pobyte v nemocnici a náklady spojené s výjazdom Horskej služby. Celková strata sa tak zníži na </a:t>
            </a:r>
            <a:r>
              <a:rPr lang="sk-SK" b="1" dirty="0">
                <a:solidFill>
                  <a:schemeClr val="accent6"/>
                </a:solidFill>
              </a:rPr>
              <a:t>0 €</a:t>
            </a:r>
            <a:r>
              <a:rPr lang="sk-SK" dirty="0"/>
              <a:t>. Ročné poistné za oba produkty je vo výške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500 €</a:t>
            </a:r>
            <a:r>
              <a:rPr lang="sk-SK" dirty="0"/>
              <a:t>. Poistenia kryjú škody do výšky </a:t>
            </a:r>
            <a:r>
              <a:rPr lang="sk-SK" b="1" dirty="0">
                <a:solidFill>
                  <a:schemeClr val="accent6"/>
                </a:solidFill>
              </a:rPr>
              <a:t>30 000 €</a:t>
            </a:r>
            <a:r>
              <a:rPr lang="sk-SK" dirty="0"/>
              <a:t>.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sk-SK" dirty="0"/>
              <a:t>Rodina si </a:t>
            </a:r>
            <a:r>
              <a:rPr lang="sk-SK" b="1" dirty="0"/>
              <a:t>riziko ponechá </a:t>
            </a:r>
            <a:r>
              <a:rPr lang="sk-SK" dirty="0"/>
              <a:t>a finančné následky bude znášať z vlastných zdrojov s využitím </a:t>
            </a:r>
            <a:r>
              <a:rPr lang="sk-SK" b="1" dirty="0"/>
              <a:t>úspor pre prípad neočakávaných udalostí </a:t>
            </a:r>
            <a:r>
              <a:rPr lang="sk-SK" dirty="0"/>
              <a:t>v sume </a:t>
            </a:r>
            <a:r>
              <a:rPr lang="sk-SK" b="1" dirty="0">
                <a:solidFill>
                  <a:schemeClr val="accent6"/>
                </a:solidFill>
              </a:rPr>
              <a:t>5 000 €</a:t>
            </a:r>
            <a:r>
              <a:rPr lang="sk-SK" dirty="0"/>
              <a:t>. Predčasný výber prostriedkov zo sporiaceho účtu je spoplatnený sumou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300 €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022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1: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847850"/>
            <a:ext cx="10789735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k-SK" dirty="0"/>
              <a:t>Ako navrhujete riadiť toto riziko?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sk-SK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628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54B85D82-B14A-47CA-941E-E6FD692A6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4" t="2738" r="18504" b="2738"/>
          <a:stretch/>
        </p:blipFill>
        <p:spPr>
          <a:xfrm>
            <a:off x="3534507" y="867508"/>
            <a:ext cx="5122984" cy="5122984"/>
          </a:xfrm>
          <a:prstGeom prst="ellipse">
            <a:avLst/>
          </a:prstGeom>
        </p:spPr>
      </p:pic>
      <p:sp>
        <p:nvSpPr>
          <p:cNvPr id="16" name="Play Pause">
            <a:extLst>
              <a:ext uri="{FF2B5EF4-FFF2-40B4-BE49-F238E27FC236}">
                <a16:creationId xmlns:a16="http://schemas.microsoft.com/office/drawing/2014/main" id="{ED889CDD-7FD2-43FC-9989-82B257FECECC}"/>
              </a:ext>
            </a:extLst>
          </p:cNvPr>
          <p:cNvSpPr/>
          <p:nvPr/>
        </p:nvSpPr>
        <p:spPr>
          <a:xfrm>
            <a:off x="5150426" y="2504209"/>
            <a:ext cx="1891145" cy="1849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dirty="0">
                <a:sym typeface="Webdings" panose="05030102010509060703" pitchFamily="18" charset="2"/>
              </a:rPr>
              <a:t></a:t>
            </a:r>
            <a:endParaRPr lang="sk-SK" sz="4400" dirty="0"/>
          </a:p>
        </p:txBody>
      </p:sp>
      <p:sp>
        <p:nvSpPr>
          <p:cNvPr id="17" name="Šípka: päťuholník 16">
            <a:extLst>
              <a:ext uri="{FF2B5EF4-FFF2-40B4-BE49-F238E27FC236}">
                <a16:creationId xmlns:a16="http://schemas.microsoft.com/office/drawing/2014/main" id="{AF5D9C9F-5C12-4892-8EDF-A49B23C6FF1F}"/>
              </a:ext>
            </a:extLst>
          </p:cNvPr>
          <p:cNvSpPr/>
          <p:nvPr/>
        </p:nvSpPr>
        <p:spPr>
          <a:xfrm>
            <a:off x="1627508" y="3200399"/>
            <a:ext cx="2712027" cy="457200"/>
          </a:xfrm>
          <a:prstGeom prst="homePlate">
            <a:avLst>
              <a:gd name="adj" fmla="val 19026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19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Situácia 2</a:t>
            </a:r>
          </a:p>
        </p:txBody>
      </p:sp>
    </p:spTree>
    <p:extLst>
      <p:ext uri="{BB962C8B-B14F-4D97-AF65-F5344CB8AC3E}">
        <p14:creationId xmlns:p14="http://schemas.microsoft.com/office/powerpoint/2010/main" val="2360618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2: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sk-SK" dirty="0"/>
              <a:t>v dome rodiny vznikne </a:t>
            </a:r>
            <a:r>
              <a:rPr lang="sk-SK" b="1" dirty="0"/>
              <a:t>požiar</a:t>
            </a:r>
          </a:p>
          <a:p>
            <a:pPr lvl="0"/>
            <a:r>
              <a:rPr lang="sk-SK" dirty="0"/>
              <a:t>požiar spôsobí celkovú </a:t>
            </a:r>
            <a:r>
              <a:rPr lang="sk-SK" b="1" dirty="0"/>
              <a:t>škodu</a:t>
            </a:r>
            <a:r>
              <a:rPr lang="sk-SK" dirty="0"/>
              <a:t> na dome a zariadení v hodnote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12 000 €</a:t>
            </a:r>
          </a:p>
          <a:p>
            <a:pPr lvl="0"/>
            <a:r>
              <a:rPr lang="sk-SK" dirty="0"/>
              <a:t>požiar nastal v dôsledku </a:t>
            </a:r>
            <a:r>
              <a:rPr lang="sk-SK" b="1" dirty="0"/>
              <a:t>poruchy na elektrickom vedení</a:t>
            </a:r>
          </a:p>
          <a:p>
            <a:pPr lvl="0"/>
            <a:r>
              <a:rPr lang="sk-SK" dirty="0"/>
              <a:t>bezpečnostné predpisy boli dodržané a elektrická inštalácia bola riadne zrevidovaná a spĺňala všetky zákonné predpisy</a:t>
            </a:r>
          </a:p>
          <a:p>
            <a:pPr lvl="0"/>
            <a:r>
              <a:rPr lang="sk-SK" b="1" dirty="0"/>
              <a:t>príčina</a:t>
            </a:r>
            <a:r>
              <a:rPr lang="sk-SK" dirty="0"/>
              <a:t> požiaru bolo vyšetrovaním stanovené </a:t>
            </a:r>
            <a:r>
              <a:rPr lang="sk-SK" b="1" dirty="0"/>
              <a:t>bežné opotrebenie </a:t>
            </a:r>
            <a:r>
              <a:rPr lang="sk-SK" dirty="0"/>
              <a:t>izolačného materiálu, nie je preto možné definovať vinníka</a:t>
            </a:r>
          </a:p>
          <a:p>
            <a:r>
              <a:rPr lang="sk-SK" dirty="0"/>
              <a:t>pravdepodobnosť vzniku požiaru je </a:t>
            </a:r>
            <a:r>
              <a:rPr lang="sk-SK" b="1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630842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397343C7-E7DF-4155-8B24-4443694386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3738" y="902358"/>
          <a:ext cx="10994170" cy="529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ABD4BB06-225C-4FC4-8984-9494E1BCAD93}"/>
              </a:ext>
            </a:extLst>
          </p:cNvPr>
          <p:cNvSpPr txBox="1"/>
          <p:nvPr/>
        </p:nvSpPr>
        <p:spPr>
          <a:xfrm>
            <a:off x="1031631" y="2651944"/>
            <a:ext cx="2473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Pravdepodobnosť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F81440B-2E9C-46E7-AB43-1ED8EF6E089D}"/>
              </a:ext>
            </a:extLst>
          </p:cNvPr>
          <p:cNvSpPr txBox="1"/>
          <p:nvPr/>
        </p:nvSpPr>
        <p:spPr>
          <a:xfrm>
            <a:off x="1066799" y="4055434"/>
            <a:ext cx="23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Situácia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EC04600-B9AD-408E-8EA5-D62E96D9A245}"/>
              </a:ext>
            </a:extLst>
          </p:cNvPr>
          <p:cNvSpPr txBox="1"/>
          <p:nvPr/>
        </p:nvSpPr>
        <p:spPr>
          <a:xfrm>
            <a:off x="1031629" y="5500651"/>
            <a:ext cx="23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Škoda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DAC1E7DA-7B6C-41A2-AA4C-8F1E03258A28}"/>
              </a:ext>
            </a:extLst>
          </p:cNvPr>
          <p:cNvCxnSpPr>
            <a:cxnSpLocks/>
          </p:cNvCxnSpPr>
          <p:nvPr/>
        </p:nvCxnSpPr>
        <p:spPr>
          <a:xfrm>
            <a:off x="1031631" y="3311769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B3128355-767F-46DC-AD3B-5FC7348D98FD}"/>
              </a:ext>
            </a:extLst>
          </p:cNvPr>
          <p:cNvCxnSpPr>
            <a:cxnSpLocks/>
          </p:cNvCxnSpPr>
          <p:nvPr/>
        </p:nvCxnSpPr>
        <p:spPr>
          <a:xfrm>
            <a:off x="1031631" y="2362199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E8FE2A4D-9AE2-4962-9F1D-B53B0EAEEB07}"/>
              </a:ext>
            </a:extLst>
          </p:cNvPr>
          <p:cNvCxnSpPr>
            <a:cxnSpLocks/>
          </p:cNvCxnSpPr>
          <p:nvPr/>
        </p:nvCxnSpPr>
        <p:spPr>
          <a:xfrm>
            <a:off x="1031631" y="3815861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6C2268C2-8DB6-48B5-9918-AB7D243200BD}"/>
              </a:ext>
            </a:extLst>
          </p:cNvPr>
          <p:cNvCxnSpPr>
            <a:cxnSpLocks/>
          </p:cNvCxnSpPr>
          <p:nvPr/>
        </p:nvCxnSpPr>
        <p:spPr>
          <a:xfrm>
            <a:off x="1031630" y="4706815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CD02C8B5-F60B-4041-86FE-9E76E042BD17}"/>
              </a:ext>
            </a:extLst>
          </p:cNvPr>
          <p:cNvCxnSpPr>
            <a:cxnSpLocks/>
          </p:cNvCxnSpPr>
          <p:nvPr/>
        </p:nvCxnSpPr>
        <p:spPr>
          <a:xfrm>
            <a:off x="1031629" y="5210907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6B038B74-7201-4A19-AA68-5459837F5C96}"/>
              </a:ext>
            </a:extLst>
          </p:cNvPr>
          <p:cNvCxnSpPr>
            <a:cxnSpLocks/>
          </p:cNvCxnSpPr>
          <p:nvPr/>
        </p:nvCxnSpPr>
        <p:spPr>
          <a:xfrm>
            <a:off x="1031628" y="6193326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81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2: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866900"/>
            <a:ext cx="108410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sk-SK" dirty="0"/>
              <a:t>Rodina si </a:t>
            </a:r>
            <a:r>
              <a:rPr lang="sk-SK" b="1" dirty="0"/>
              <a:t>zakúpi</a:t>
            </a:r>
            <a:r>
              <a:rPr lang="sk-SK" dirty="0"/>
              <a:t> </a:t>
            </a:r>
            <a:r>
              <a:rPr lang="sk-SK" b="1" dirty="0"/>
              <a:t>hasiace prístroje </a:t>
            </a:r>
            <a:r>
              <a:rPr lang="sk-SK" dirty="0"/>
              <a:t>do celého domu v hodnote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1 000 €</a:t>
            </a:r>
            <a:r>
              <a:rPr lang="sk-SK" dirty="0"/>
              <a:t>. Okamžité použitie hasiacich prístrojov zníži vniknutú škodu na </a:t>
            </a:r>
            <a:r>
              <a:rPr lang="sk-SK" b="1" dirty="0">
                <a:solidFill>
                  <a:schemeClr val="accent6"/>
                </a:solidFill>
              </a:rPr>
              <a:t>2 000 €</a:t>
            </a:r>
            <a:r>
              <a:rPr lang="sk-SK" dirty="0"/>
              <a:t>.  </a:t>
            </a:r>
          </a:p>
          <a:p>
            <a:pPr marL="514350" indent="-514350">
              <a:buFont typeface="+mj-lt"/>
              <a:buAutoNum type="alphaUcPeriod"/>
            </a:pPr>
            <a:r>
              <a:rPr lang="sk-SK" dirty="0"/>
              <a:t>Rodina si </a:t>
            </a:r>
            <a:r>
              <a:rPr lang="sk-SK" b="1" dirty="0"/>
              <a:t>poistí nehnuteľnosť a domácnosť, </a:t>
            </a:r>
            <a:r>
              <a:rPr lang="sk-SK" dirty="0"/>
              <a:t>v rámci ktorého je krytá aj škoda vzniknutá v dôsledku požiaru s ročným poistným vo výške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350 €</a:t>
            </a:r>
            <a:r>
              <a:rPr lang="sk-SK" dirty="0"/>
              <a:t>. V prípade poistnej udalosti poistenie kryje aj náklady na likvidáciu a odvoz trosiek. Poistenie kryje škody do výšky </a:t>
            </a:r>
            <a:r>
              <a:rPr lang="sk-SK" b="1" dirty="0">
                <a:solidFill>
                  <a:schemeClr val="accent6"/>
                </a:solidFill>
              </a:rPr>
              <a:t>120 000 €</a:t>
            </a:r>
            <a:r>
              <a:rPr lang="sk-SK" dirty="0"/>
              <a:t>.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sk-SK" dirty="0"/>
              <a:t>Rodina si </a:t>
            </a:r>
            <a:r>
              <a:rPr lang="sk-SK" b="1" dirty="0"/>
              <a:t>riziko ponechá </a:t>
            </a:r>
            <a:r>
              <a:rPr lang="sk-SK" dirty="0"/>
              <a:t>a finančné následky bude znášať z vlastných zdrojov s využitím </a:t>
            </a:r>
            <a:r>
              <a:rPr lang="sk-SK" b="1" dirty="0"/>
              <a:t>úspor pre prípad neočakávaných udalostí </a:t>
            </a:r>
            <a:r>
              <a:rPr lang="sk-SK" dirty="0"/>
              <a:t>v sume </a:t>
            </a:r>
            <a:r>
              <a:rPr lang="sk-SK" b="1" dirty="0">
                <a:solidFill>
                  <a:schemeClr val="accent6"/>
                </a:solidFill>
              </a:rPr>
              <a:t>5 000 €</a:t>
            </a:r>
            <a:r>
              <a:rPr lang="sk-SK" dirty="0"/>
              <a:t>. Predčasný výber prostriedkov zo sporiaceho účtu je spoplatnený sumou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300 €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4228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2: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847850"/>
            <a:ext cx="10789735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k-SK" dirty="0"/>
              <a:t>Ako navrhujete riadiť toto riziko?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sk-SK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2058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54B85D82-B14A-47CA-941E-E6FD692A6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4" t="2738" r="18504" b="2738"/>
          <a:stretch/>
        </p:blipFill>
        <p:spPr>
          <a:xfrm>
            <a:off x="3534507" y="867508"/>
            <a:ext cx="5122984" cy="5122984"/>
          </a:xfrm>
          <a:prstGeom prst="ellipse">
            <a:avLst/>
          </a:prstGeom>
        </p:spPr>
      </p:pic>
      <p:sp>
        <p:nvSpPr>
          <p:cNvPr id="16" name="Play Pause">
            <a:extLst>
              <a:ext uri="{FF2B5EF4-FFF2-40B4-BE49-F238E27FC236}">
                <a16:creationId xmlns:a16="http://schemas.microsoft.com/office/drawing/2014/main" id="{ED889CDD-7FD2-43FC-9989-82B257FECECC}"/>
              </a:ext>
            </a:extLst>
          </p:cNvPr>
          <p:cNvSpPr/>
          <p:nvPr/>
        </p:nvSpPr>
        <p:spPr>
          <a:xfrm>
            <a:off x="5150426" y="2504209"/>
            <a:ext cx="1891145" cy="1849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dirty="0">
                <a:sym typeface="Webdings" panose="05030102010509060703" pitchFamily="18" charset="2"/>
              </a:rPr>
              <a:t></a:t>
            </a:r>
            <a:endParaRPr lang="sk-SK" sz="4400" dirty="0"/>
          </a:p>
        </p:txBody>
      </p:sp>
      <p:sp>
        <p:nvSpPr>
          <p:cNvPr id="17" name="Šípka: päťuholník 16">
            <a:extLst>
              <a:ext uri="{FF2B5EF4-FFF2-40B4-BE49-F238E27FC236}">
                <a16:creationId xmlns:a16="http://schemas.microsoft.com/office/drawing/2014/main" id="{AF5D9C9F-5C12-4892-8EDF-A49B23C6FF1F}"/>
              </a:ext>
            </a:extLst>
          </p:cNvPr>
          <p:cNvSpPr/>
          <p:nvPr/>
        </p:nvSpPr>
        <p:spPr>
          <a:xfrm>
            <a:off x="1627508" y="3200399"/>
            <a:ext cx="2712027" cy="457200"/>
          </a:xfrm>
          <a:prstGeom prst="homePlate">
            <a:avLst>
              <a:gd name="adj" fmla="val 19026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54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sk-SK" dirty="0">
                <a:solidFill>
                  <a:srgbClr val="C00000"/>
                </a:solidFill>
              </a:rPr>
              <a:t>Situácia 3</a:t>
            </a:r>
          </a:p>
        </p:txBody>
      </p:sp>
    </p:spTree>
    <p:extLst>
      <p:ext uri="{BB962C8B-B14F-4D97-AF65-F5344CB8AC3E}">
        <p14:creationId xmlns:p14="http://schemas.microsoft.com/office/powerpoint/2010/main" val="101335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4EA4F11-73E7-45BC-B976-2C735AFC7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2663" y="719138"/>
          <a:ext cx="76850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13317083" imgH="9387892" progId="Word.Document.12">
                  <p:embed/>
                </p:oleObj>
              </mc:Choice>
              <mc:Fallback>
                <p:oleObj name="Document" r:id="rId3" imgW="13317083" imgH="938789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24EA4F11-73E7-45BC-B976-2C735AFC7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663" y="719138"/>
                        <a:ext cx="76850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97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3: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v zime sa zo strechy domu zošmykne veľký kus zľadovateného snehu a</a:t>
            </a:r>
            <a:r>
              <a:rPr lang="sk-SK" b="1" dirty="0"/>
              <a:t> zraní náhodného okoloidúceho</a:t>
            </a:r>
          </a:p>
          <a:p>
            <a:r>
              <a:rPr lang="sk-SK" dirty="0"/>
              <a:t>poškodený</a:t>
            </a:r>
            <a:r>
              <a:rPr lang="sk-SK" b="1" dirty="0"/>
              <a:t> </a:t>
            </a:r>
            <a:r>
              <a:rPr lang="sk-SK" dirty="0"/>
              <a:t>utrpí komplikovanú </a:t>
            </a:r>
            <a:r>
              <a:rPr lang="sk-SK" b="1" dirty="0"/>
              <a:t>zlomeninu</a:t>
            </a:r>
            <a:r>
              <a:rPr lang="sk-SK" dirty="0"/>
              <a:t> nohy so šesťmesačnou hospitalizáciou a následnou trojmesačnou rekonvalescenciou </a:t>
            </a:r>
          </a:p>
          <a:p>
            <a:r>
              <a:rPr lang="sk-SK" dirty="0"/>
              <a:t>celková doba </a:t>
            </a:r>
            <a:r>
              <a:rPr lang="sk-SK" b="1" dirty="0"/>
              <a:t>práceneschopnosti je 9 mesiacov</a:t>
            </a:r>
            <a:r>
              <a:rPr lang="sk-SK" dirty="0"/>
              <a:t> a náklady spojené s liečbou a ušlý zárobok poškodeného budú vyčíslené na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9 000 €</a:t>
            </a:r>
          </a:p>
          <a:p>
            <a:r>
              <a:rPr lang="sk-SK" dirty="0"/>
              <a:t>za odstraňovanie snehu zo strechy rodinného domu zodpovedný majiteľ teda rodina, poškodený žiada náhradu škody od nich</a:t>
            </a:r>
          </a:p>
          <a:p>
            <a:r>
              <a:rPr lang="sk-SK" dirty="0"/>
              <a:t>pravdepodobnosť pádu snehu zo strechy je </a:t>
            </a:r>
            <a:r>
              <a:rPr lang="sk-SK" b="1" dirty="0"/>
              <a:t>20%</a:t>
            </a:r>
            <a:endParaRPr lang="sk-SK" dirty="0"/>
          </a:p>
          <a:p>
            <a:pPr lvl="0"/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19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397343C7-E7DF-4155-8B24-4443694386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3738" y="902358"/>
          <a:ext cx="10994170" cy="529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ABD4BB06-225C-4FC4-8984-9494E1BCAD93}"/>
              </a:ext>
            </a:extLst>
          </p:cNvPr>
          <p:cNvSpPr txBox="1"/>
          <p:nvPr/>
        </p:nvSpPr>
        <p:spPr>
          <a:xfrm>
            <a:off x="1031631" y="2651944"/>
            <a:ext cx="2473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Pravdepodobnosť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F81440B-2E9C-46E7-AB43-1ED8EF6E089D}"/>
              </a:ext>
            </a:extLst>
          </p:cNvPr>
          <p:cNvSpPr txBox="1"/>
          <p:nvPr/>
        </p:nvSpPr>
        <p:spPr>
          <a:xfrm>
            <a:off x="1066799" y="4055434"/>
            <a:ext cx="23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Situácia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EC04600-B9AD-408E-8EA5-D62E96D9A245}"/>
              </a:ext>
            </a:extLst>
          </p:cNvPr>
          <p:cNvSpPr txBox="1"/>
          <p:nvPr/>
        </p:nvSpPr>
        <p:spPr>
          <a:xfrm>
            <a:off x="1031629" y="5500651"/>
            <a:ext cx="23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>
                    <a:lumMod val="50000"/>
                  </a:schemeClr>
                </a:solidFill>
              </a:rPr>
              <a:t>Škoda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DAC1E7DA-7B6C-41A2-AA4C-8F1E03258A28}"/>
              </a:ext>
            </a:extLst>
          </p:cNvPr>
          <p:cNvCxnSpPr>
            <a:cxnSpLocks/>
          </p:cNvCxnSpPr>
          <p:nvPr/>
        </p:nvCxnSpPr>
        <p:spPr>
          <a:xfrm>
            <a:off x="1031631" y="3311769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B3128355-767F-46DC-AD3B-5FC7348D98FD}"/>
              </a:ext>
            </a:extLst>
          </p:cNvPr>
          <p:cNvCxnSpPr>
            <a:cxnSpLocks/>
          </p:cNvCxnSpPr>
          <p:nvPr/>
        </p:nvCxnSpPr>
        <p:spPr>
          <a:xfrm>
            <a:off x="1031631" y="2362199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E8FE2A4D-9AE2-4962-9F1D-B53B0EAEEB07}"/>
              </a:ext>
            </a:extLst>
          </p:cNvPr>
          <p:cNvCxnSpPr>
            <a:cxnSpLocks/>
          </p:cNvCxnSpPr>
          <p:nvPr/>
        </p:nvCxnSpPr>
        <p:spPr>
          <a:xfrm>
            <a:off x="1031631" y="3815861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6C2268C2-8DB6-48B5-9918-AB7D243200BD}"/>
              </a:ext>
            </a:extLst>
          </p:cNvPr>
          <p:cNvCxnSpPr>
            <a:cxnSpLocks/>
          </p:cNvCxnSpPr>
          <p:nvPr/>
        </p:nvCxnSpPr>
        <p:spPr>
          <a:xfrm>
            <a:off x="1031630" y="4706815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CD02C8B5-F60B-4041-86FE-9E76E042BD17}"/>
              </a:ext>
            </a:extLst>
          </p:cNvPr>
          <p:cNvCxnSpPr>
            <a:cxnSpLocks/>
          </p:cNvCxnSpPr>
          <p:nvPr/>
        </p:nvCxnSpPr>
        <p:spPr>
          <a:xfrm>
            <a:off x="1031629" y="5210907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6B038B74-7201-4A19-AA68-5459837F5C96}"/>
              </a:ext>
            </a:extLst>
          </p:cNvPr>
          <p:cNvCxnSpPr>
            <a:cxnSpLocks/>
          </p:cNvCxnSpPr>
          <p:nvPr/>
        </p:nvCxnSpPr>
        <p:spPr>
          <a:xfrm>
            <a:off x="1031628" y="6193326"/>
            <a:ext cx="2391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56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3: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47850"/>
            <a:ext cx="10657432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sk-SK" dirty="0"/>
              <a:t>Rodina si </a:t>
            </a:r>
            <a:r>
              <a:rPr lang="sk-SK" b="1" dirty="0"/>
              <a:t>zaplatí spoločnosť</a:t>
            </a:r>
            <a:r>
              <a:rPr lang="sk-SK" dirty="0"/>
              <a:t>, ktorá podľa zmluvy v prípade sneženia odstráni pravidelne sneh zo strechy rodinného domu. Cena služby je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500 €</a:t>
            </a:r>
            <a:r>
              <a:rPr lang="sk-SK" dirty="0"/>
              <a:t> ročne. V daný deň však spoločnosť sneh zo strechy neodstránila čím nedodržala podmienky zmluvy. Náklady na zranenie v hodnote </a:t>
            </a:r>
            <a:r>
              <a:rPr lang="sk-SK" b="1" dirty="0">
                <a:solidFill>
                  <a:schemeClr val="accent6"/>
                </a:solidFill>
              </a:rPr>
              <a:t>9 000 € </a:t>
            </a:r>
            <a:r>
              <a:rPr lang="sk-SK" dirty="0"/>
              <a:t>preto bude znášať spoločnosť.</a:t>
            </a:r>
          </a:p>
          <a:p>
            <a:pPr marL="514350" indent="-514350">
              <a:buFont typeface="+mj-lt"/>
              <a:buAutoNum type="alphaUcPeriod"/>
            </a:pPr>
            <a:r>
              <a:rPr lang="sk-SK" dirty="0"/>
              <a:t>Rodina si </a:t>
            </a:r>
            <a:r>
              <a:rPr lang="sk-SK" b="1" dirty="0"/>
              <a:t>poistí nehnuteľnosť a domácnosť </a:t>
            </a:r>
            <a:r>
              <a:rPr lang="sk-SK" dirty="0"/>
              <a:t>voči živelnej udalosti a povodni/záplave s ročným poistným vo výške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350 €</a:t>
            </a:r>
            <a:r>
              <a:rPr lang="sk-SK" dirty="0"/>
              <a:t>, ktoré kryje aj zodpovednosť z vlastníctva nehnuteľnosti a členov domácnosti. Poistenie kryje škody až od výšky </a:t>
            </a:r>
            <a:r>
              <a:rPr lang="sk-SK" b="1" dirty="0">
                <a:solidFill>
                  <a:schemeClr val="accent6"/>
                </a:solidFill>
              </a:rPr>
              <a:t>8 000 €</a:t>
            </a:r>
            <a:r>
              <a:rPr lang="sk-SK" dirty="0"/>
              <a:t>.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sk-SK" dirty="0"/>
              <a:t>Rodina si </a:t>
            </a:r>
            <a:r>
              <a:rPr lang="sk-SK" b="1" dirty="0"/>
              <a:t>riziko ponechá </a:t>
            </a:r>
            <a:r>
              <a:rPr lang="sk-SK" dirty="0"/>
              <a:t>a finančné následky bude znášať z vlastných zdrojov s využitím </a:t>
            </a:r>
            <a:r>
              <a:rPr lang="sk-SK" b="1" dirty="0"/>
              <a:t>úspor pre prípad neočakávaných udalostí </a:t>
            </a:r>
            <a:r>
              <a:rPr lang="sk-SK" dirty="0"/>
              <a:t>v sume </a:t>
            </a:r>
            <a:r>
              <a:rPr lang="sk-SK" b="1" dirty="0">
                <a:solidFill>
                  <a:schemeClr val="accent6"/>
                </a:solidFill>
              </a:rPr>
              <a:t>5 000 €</a:t>
            </a:r>
            <a:r>
              <a:rPr lang="sk-SK" dirty="0"/>
              <a:t>. Predčasný výber prostriedkov zo sporiaceho účtu je spoplatnený sumou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300 €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1899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3: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" y="1847850"/>
            <a:ext cx="10789735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k-SK" dirty="0"/>
              <a:t>Ako navrhujete riadiť toto riziko?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sk-SK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4142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54B85D82-B14A-47CA-941E-E6FD692A6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4" t="2738" r="18504" b="2738"/>
          <a:stretch/>
        </p:blipFill>
        <p:spPr>
          <a:xfrm>
            <a:off x="3534507" y="867508"/>
            <a:ext cx="5122984" cy="5122984"/>
          </a:xfrm>
          <a:prstGeom prst="ellipse">
            <a:avLst/>
          </a:prstGeom>
        </p:spPr>
      </p:pic>
      <p:sp>
        <p:nvSpPr>
          <p:cNvPr id="16" name="Play Pause">
            <a:extLst>
              <a:ext uri="{FF2B5EF4-FFF2-40B4-BE49-F238E27FC236}">
                <a16:creationId xmlns:a16="http://schemas.microsoft.com/office/drawing/2014/main" id="{ED889CDD-7FD2-43FC-9989-82B257FECECC}"/>
              </a:ext>
            </a:extLst>
          </p:cNvPr>
          <p:cNvSpPr/>
          <p:nvPr/>
        </p:nvSpPr>
        <p:spPr>
          <a:xfrm>
            <a:off x="5150426" y="2504209"/>
            <a:ext cx="1891145" cy="1849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dirty="0">
                <a:sym typeface="Webdings" panose="05030102010509060703" pitchFamily="18" charset="2"/>
              </a:rPr>
              <a:t></a:t>
            </a:r>
            <a:endParaRPr lang="sk-SK" sz="4400" dirty="0"/>
          </a:p>
        </p:txBody>
      </p:sp>
      <p:sp>
        <p:nvSpPr>
          <p:cNvPr id="17" name="Šípka: päťuholník 16">
            <a:extLst>
              <a:ext uri="{FF2B5EF4-FFF2-40B4-BE49-F238E27FC236}">
                <a16:creationId xmlns:a16="http://schemas.microsoft.com/office/drawing/2014/main" id="{AF5D9C9F-5C12-4892-8EDF-A49B23C6FF1F}"/>
              </a:ext>
            </a:extLst>
          </p:cNvPr>
          <p:cNvSpPr/>
          <p:nvPr/>
        </p:nvSpPr>
        <p:spPr>
          <a:xfrm>
            <a:off x="1627508" y="3200399"/>
            <a:ext cx="2712027" cy="457200"/>
          </a:xfrm>
          <a:prstGeom prst="homePlate">
            <a:avLst>
              <a:gd name="adj" fmla="val 19026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72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nám darilo?</a:t>
            </a:r>
          </a:p>
        </p:txBody>
      </p:sp>
      <p:pic>
        <p:nvPicPr>
          <p:cNvPr id="8" name="Zástupný objekt pre obsah 7" descr="Obrázok, na ktorom je vektorová grafika, hračka&#10;&#10;Automaticky generovaný popis">
            <a:extLst>
              <a:ext uri="{FF2B5EF4-FFF2-40B4-BE49-F238E27FC236}">
                <a16:creationId xmlns:a16="http://schemas.microsoft.com/office/drawing/2014/main" id="{28B58E2A-BF44-42B5-8176-7728613E6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370" y="1460230"/>
            <a:ext cx="3565615" cy="4351338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C5BB8792-4BDB-474E-9C1E-31BC1C8671CF}"/>
              </a:ext>
            </a:extLst>
          </p:cNvPr>
          <p:cNvSpPr txBox="1"/>
          <p:nvPr/>
        </p:nvSpPr>
        <p:spPr>
          <a:xfrm>
            <a:off x="8053780" y="5337006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 : pngtree.com, pngkit.com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8FF9DA1-209E-4BEA-A655-AAE890940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017" y="1690688"/>
            <a:ext cx="30956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4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24DBEC2-437A-49A7-82AE-9EA64763D8AF}"/>
              </a:ext>
            </a:extLst>
          </p:cNvPr>
          <p:cNvSpPr txBox="1">
            <a:spLocks/>
          </p:cNvSpPr>
          <p:nvPr/>
        </p:nvSpPr>
        <p:spPr>
          <a:xfrm>
            <a:off x="693738" y="1320107"/>
            <a:ext cx="11028870" cy="3151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.AppleSystemUIFont" charset="-12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5400" b="1" dirty="0"/>
          </a:p>
          <a:p>
            <a:pPr marL="0" indent="0" algn="ctr">
              <a:buNone/>
            </a:pPr>
            <a:r>
              <a:rPr lang="sk-SK" sz="5400" b="1" dirty="0"/>
              <a:t>OSOBNÉ RIZIKÁ A MOŽNOSTI </a:t>
            </a:r>
            <a:br>
              <a:rPr lang="sk-SK" sz="5400" b="1" dirty="0"/>
            </a:br>
            <a:r>
              <a:rPr lang="sk-SK" sz="5400" b="1" dirty="0"/>
              <a:t>ICH RIADENIA</a:t>
            </a:r>
          </a:p>
        </p:txBody>
      </p:sp>
    </p:spTree>
    <p:extLst>
      <p:ext uri="{BB962C8B-B14F-4D97-AF65-F5344CB8AC3E}">
        <p14:creationId xmlns:p14="http://schemas.microsoft.com/office/powerpoint/2010/main" val="219291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sa dnes dozviem?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sú to osobné riziká?</a:t>
            </a:r>
          </a:p>
          <a:p>
            <a:r>
              <a:rPr lang="sk-SK" dirty="0"/>
              <a:t>Prečo je potrebné sa zaujímať o osobné riziká?</a:t>
            </a:r>
          </a:p>
          <a:p>
            <a:r>
              <a:rPr lang="sk-SK" dirty="0"/>
              <a:t>Ako riadiť osobné riziká v živote?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041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Osobné riziká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47850"/>
            <a:ext cx="6139421" cy="4351338"/>
          </a:xfrm>
        </p:spPr>
        <p:txBody>
          <a:bodyPr/>
          <a:lstStyle/>
          <a:p>
            <a:r>
              <a:rPr lang="sk-SK" dirty="0"/>
              <a:t>predstavujú všetky </a:t>
            </a:r>
            <a:r>
              <a:rPr lang="sk-SK" b="1" dirty="0"/>
              <a:t>nepriaznivé</a:t>
            </a:r>
            <a:r>
              <a:rPr lang="sk-SK" dirty="0"/>
              <a:t> </a:t>
            </a:r>
            <a:r>
              <a:rPr lang="sk-SK" b="1" dirty="0"/>
              <a:t>situácie</a:t>
            </a:r>
            <a:r>
              <a:rPr lang="sk-SK" dirty="0"/>
              <a:t>, ktorým čelí jednotlivec/ rodina v živote, a ktoré môžu spôsobiť jednotlivcov/ rodine </a:t>
            </a:r>
            <a:r>
              <a:rPr lang="sk-SK" b="1" dirty="0"/>
              <a:t>finančnú</a:t>
            </a:r>
            <a:r>
              <a:rPr lang="sk-SK" dirty="0"/>
              <a:t> </a:t>
            </a:r>
            <a:r>
              <a:rPr lang="sk-SK" b="1" dirty="0"/>
              <a:t>stratu</a:t>
            </a:r>
          </a:p>
          <a:p>
            <a:endParaRPr lang="sk-SK" dirty="0"/>
          </a:p>
        </p:txBody>
      </p:sp>
      <p:pic>
        <p:nvPicPr>
          <p:cNvPr id="4" name="Picture 2" descr="Dievča zo známeho meme už má 16 rokov a dom v skutočnosti nepodpálila. Ako  vyzerá dnes? - Fičí SME">
            <a:extLst>
              <a:ext uri="{FF2B5EF4-FFF2-40B4-BE49-F238E27FC236}">
                <a16:creationId xmlns:a16="http://schemas.microsoft.com/office/drawing/2014/main" id="{2C84F4B9-247A-4A17-A18A-1272366B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30" y="1847850"/>
            <a:ext cx="4782140" cy="35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äty 3">
            <a:extLst>
              <a:ext uri="{FF2B5EF4-FFF2-40B4-BE49-F238E27FC236}">
                <a16:creationId xmlns:a16="http://schemas.microsoft.com/office/drawing/2014/main" id="{371240F0-DDF5-486F-9D6A-59E22D9A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3930" y="5557357"/>
            <a:ext cx="4814382" cy="250267"/>
          </a:xfrm>
        </p:spPr>
        <p:txBody>
          <a:bodyPr/>
          <a:lstStyle/>
          <a:p>
            <a:pPr algn="r"/>
            <a:r>
              <a:rPr lang="sk-SK" sz="1000" cap="none" dirty="0"/>
              <a:t>Zdroj: https://www.nytimes.com/2021/04/29/arts/disaster-girl-meme-nft.html</a:t>
            </a:r>
            <a:endParaRPr lang="es-ES" sz="1000" cap="none" dirty="0"/>
          </a:p>
        </p:txBody>
      </p:sp>
    </p:spTree>
    <p:extLst>
      <p:ext uri="{BB962C8B-B14F-4D97-AF65-F5344CB8AC3E}">
        <p14:creationId xmlns:p14="http://schemas.microsoft.com/office/powerpoint/2010/main" val="378255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Riadenie rizík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proces identifikácie rizík, ktorým čelí jednotlivec/ rodina a výberu najvhodnejšej techniky na ošetrenie týchto rizík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3">
            <a:extLst>
              <a:ext uri="{FF2B5EF4-FFF2-40B4-BE49-F238E27FC236}">
                <a16:creationId xmlns:a16="http://schemas.microsoft.com/office/drawing/2014/main" id="{371240F0-DDF5-486F-9D6A-59E22D9A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5727" y="6396109"/>
            <a:ext cx="4814382" cy="250267"/>
          </a:xfrm>
        </p:spPr>
        <p:txBody>
          <a:bodyPr/>
          <a:lstStyle/>
          <a:p>
            <a:r>
              <a:rPr lang="sk-SK" sz="1000" cap="none" dirty="0"/>
              <a:t>Zdroj: </a:t>
            </a:r>
            <a:r>
              <a:rPr lang="sk-SK" sz="1000" dirty="0"/>
              <a:t>risknet.de</a:t>
            </a:r>
            <a:endParaRPr lang="es-ES" sz="1000" cap="none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4D7EBD9-1533-4055-8149-0A1FDF50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27" y="2822042"/>
            <a:ext cx="9101180" cy="35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3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41" y="2766217"/>
            <a:ext cx="3850059" cy="1325563"/>
          </a:xfrm>
        </p:spPr>
        <p:txBody>
          <a:bodyPr/>
          <a:lstStyle/>
          <a:p>
            <a:r>
              <a:rPr lang="sk-SK" dirty="0"/>
              <a:t>Proces riadenia rizík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8F4CF4E-ADC3-4BE1-82BE-15179A0F17C4}"/>
              </a:ext>
            </a:extLst>
          </p:cNvPr>
          <p:cNvGraphicFramePr/>
          <p:nvPr/>
        </p:nvGraphicFramePr>
        <p:xfrm>
          <a:off x="5572179" y="1042987"/>
          <a:ext cx="5760720" cy="477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5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Nástroje riadenia rizík </a:t>
            </a:r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D9E6EBAF-FF01-4EE5-B219-7F08C2E2C6AB}"/>
              </a:ext>
            </a:extLst>
          </p:cNvPr>
          <p:cNvGraphicFramePr>
            <a:graphicFrameLocks noGrp="1"/>
          </p:cNvGraphicFramePr>
          <p:nvPr/>
        </p:nvGraphicFramePr>
        <p:xfrm>
          <a:off x="847074" y="2266322"/>
          <a:ext cx="10497852" cy="364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kumimoji="0" lang="en-US" sz="23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7" marR="91437" marT="43314" marB="43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300" dirty="0">
                          <a:latin typeface="+mj-lt"/>
                        </a:rPr>
                        <a:t>Nízka</a:t>
                      </a:r>
                      <a:r>
                        <a:rPr lang="sk-SK" sz="2300" baseline="0" dirty="0">
                          <a:latin typeface="+mj-lt"/>
                        </a:rPr>
                        <a:t> početnosť strát</a:t>
                      </a:r>
                      <a:endParaRPr lang="en-US" sz="2300" dirty="0">
                        <a:latin typeface="+mj-lt"/>
                      </a:endParaRPr>
                    </a:p>
                  </a:txBody>
                  <a:tcPr marL="91437" marR="91437" marT="43314" marB="43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300" dirty="0">
                          <a:latin typeface="+mj-lt"/>
                        </a:rPr>
                        <a:t>Vysoká početnosť strát</a:t>
                      </a:r>
                      <a:endParaRPr lang="en-US" sz="2300" dirty="0">
                        <a:latin typeface="+mj-lt"/>
                      </a:endParaRPr>
                    </a:p>
                  </a:txBody>
                  <a:tcPr marL="91437" marR="91437" marT="43314" marB="433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142">
                <a:tc>
                  <a:txBody>
                    <a:bodyPr/>
                    <a:lstStyle/>
                    <a:p>
                      <a:pPr algn="ctr"/>
                      <a:r>
                        <a:rPr kumimoji="0" lang="sk-SK" sz="23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Nízka závažnosť strát</a:t>
                      </a:r>
                      <a:endParaRPr kumimoji="0" lang="en-US" sz="23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7" marR="91437" marT="43314" marB="433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300" dirty="0">
                          <a:latin typeface="+mj-lt"/>
                          <a:cs typeface="Tahoma" pitchFamily="34" charset="0"/>
                        </a:rPr>
                        <a:t>Ponechanie rizika </a:t>
                      </a:r>
                      <a:endParaRPr lang="en-US" sz="2300" dirty="0">
                        <a:latin typeface="+mj-lt"/>
                      </a:endParaRPr>
                    </a:p>
                  </a:txBody>
                  <a:tcPr marL="91437" marR="91437" marT="43314" marB="433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300" dirty="0">
                          <a:latin typeface="+mj-lt"/>
                          <a:cs typeface="Tahoma" pitchFamily="34" charset="0"/>
                        </a:rPr>
                        <a:t>Prevencia alebo ponechanie rizika </a:t>
                      </a:r>
                      <a:endParaRPr lang="en-US" sz="2300" dirty="0">
                        <a:latin typeface="+mj-lt"/>
                      </a:endParaRPr>
                    </a:p>
                  </a:txBody>
                  <a:tcPr marL="91437" marR="91437" marT="43314" marB="433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716">
                <a:tc>
                  <a:txBody>
                    <a:bodyPr/>
                    <a:lstStyle/>
                    <a:p>
                      <a:pPr algn="ctr"/>
                      <a:r>
                        <a:rPr kumimoji="0" lang="sk-SK" sz="23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Vysoká závažnosť strát</a:t>
                      </a:r>
                      <a:endParaRPr kumimoji="0" lang="en-US" sz="23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7" marR="91437" marT="43314" marB="433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300" dirty="0">
                          <a:latin typeface="+mj-lt"/>
                          <a:cs typeface="Tahoma" pitchFamily="34" charset="0"/>
                        </a:rPr>
                        <a:t>Prenos rizika </a:t>
                      </a:r>
                      <a:endParaRPr lang="en-US" sz="2300" dirty="0">
                        <a:latin typeface="+mj-lt"/>
                      </a:endParaRPr>
                    </a:p>
                  </a:txBody>
                  <a:tcPr marL="91437" marR="91437" marT="43314" marB="433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300" dirty="0">
                          <a:latin typeface="+mj-lt"/>
                          <a:cs typeface="Tahoma" pitchFamily="34" charset="0"/>
                        </a:rPr>
                        <a:t>Vyhýbanie sa riziku alebo</a:t>
                      </a:r>
                      <a:r>
                        <a:rPr lang="sk-SK" sz="2300" baseline="0" dirty="0">
                          <a:latin typeface="+mj-lt"/>
                          <a:cs typeface="Tahoma" pitchFamily="34" charset="0"/>
                        </a:rPr>
                        <a:t> </a:t>
                      </a:r>
                      <a:r>
                        <a:rPr lang="sk-SK" sz="2300" dirty="0">
                          <a:latin typeface="+mj-lt"/>
                          <a:cs typeface="Tahoma" pitchFamily="34" charset="0"/>
                        </a:rPr>
                        <a:t>prenos rizika</a:t>
                      </a:r>
                      <a:endParaRPr lang="en-US" sz="2300" dirty="0">
                        <a:latin typeface="+mj-lt"/>
                      </a:endParaRPr>
                    </a:p>
                  </a:txBody>
                  <a:tcPr marL="91437" marR="91437" marT="43314" marB="433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3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71723"/>
      </a:dk1>
      <a:lt1>
        <a:srgbClr val="FFFFFF"/>
      </a:lt1>
      <a:dk2>
        <a:srgbClr val="434349"/>
      </a:dk2>
      <a:lt2>
        <a:srgbClr val="DFDFE6"/>
      </a:lt2>
      <a:accent1>
        <a:srgbClr val="C0202E"/>
      </a:accent1>
      <a:accent2>
        <a:srgbClr val="EE2441"/>
      </a:accent2>
      <a:accent3>
        <a:srgbClr val="F26C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1212</Words>
  <Application>Microsoft Office PowerPoint</Application>
  <PresentationFormat>Širokouhlá</PresentationFormat>
  <Paragraphs>162</Paragraphs>
  <Slides>35</Slides>
  <Notes>13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4" baseType="lpstr">
      <vt:lpstr>.AppleSystemUIFont</vt:lpstr>
      <vt:lpstr>Arial</vt:lpstr>
      <vt:lpstr>Calibri</vt:lpstr>
      <vt:lpstr>Century Gothic</vt:lpstr>
      <vt:lpstr>Tahoma</vt:lpstr>
      <vt:lpstr>Times New Roman</vt:lpstr>
      <vt:lpstr>Webdings</vt:lpstr>
      <vt:lpstr>Office Theme</vt:lpstr>
      <vt:lpstr>Document</vt:lpstr>
      <vt:lpstr>Prezentácia programu PowerPoint</vt:lpstr>
      <vt:lpstr>Podpora rozvoja kľúčových kompetencií žiakov stredných škôl v digitalizovanom školskom prostredí </vt:lpstr>
      <vt:lpstr>Prezentácia programu PowerPoint</vt:lpstr>
      <vt:lpstr>Prezentácia programu PowerPoint</vt:lpstr>
      <vt:lpstr>Čo sa dnes dozviem?</vt:lpstr>
      <vt:lpstr>Osobné riziká</vt:lpstr>
      <vt:lpstr>Riadenie rizík </vt:lpstr>
      <vt:lpstr>Proces riadenia rizík </vt:lpstr>
      <vt:lpstr>Nástroje riadenia rizík </vt:lpstr>
      <vt:lpstr>Prezentácia programu PowerPoint</vt:lpstr>
      <vt:lpstr>Ako riadiť osobné riziká v živote?</vt:lpstr>
      <vt:lpstr>Poďme si to vyskúšať!</vt:lpstr>
      <vt:lpstr>Prezentácia programu PowerPoint</vt:lpstr>
      <vt:lpstr>Rodina Národohospodárska</vt:lpstr>
      <vt:lpstr>Rodina Národohospodárska</vt:lpstr>
      <vt:lpstr>Úlohy</vt:lpstr>
      <vt:lpstr>Situácia 1</vt:lpstr>
      <vt:lpstr>Situácia 1:</vt:lpstr>
      <vt:lpstr>Prezentácia programu PowerPoint</vt:lpstr>
      <vt:lpstr>Situácia 1:</vt:lpstr>
      <vt:lpstr>Situácia 1:</vt:lpstr>
      <vt:lpstr>Prezentácia programu PowerPoint</vt:lpstr>
      <vt:lpstr>Situácia 2</vt:lpstr>
      <vt:lpstr>Situácia 2:</vt:lpstr>
      <vt:lpstr>Prezentácia programu PowerPoint</vt:lpstr>
      <vt:lpstr>Situácia 2:</vt:lpstr>
      <vt:lpstr>Situácia 2:</vt:lpstr>
      <vt:lpstr>Prezentácia programu PowerPoint</vt:lpstr>
      <vt:lpstr>Situácia 3</vt:lpstr>
      <vt:lpstr>Situácia 3:</vt:lpstr>
      <vt:lpstr>Prezentácia programu PowerPoint</vt:lpstr>
      <vt:lpstr>Situácia 3:</vt:lpstr>
      <vt:lpstr>Situácia 3:</vt:lpstr>
      <vt:lpstr>Prezentácia programu PowerPoint</vt:lpstr>
      <vt:lpstr>Ako sa nám darilo?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Jana Šipošová | NHF EU v Bratislave</dc:creator>
  <cp:lastModifiedBy>Jana Šipošová | NHF EU v Bratislave</cp:lastModifiedBy>
  <cp:revision>24</cp:revision>
  <dcterms:created xsi:type="dcterms:W3CDTF">2022-02-18T12:34:33Z</dcterms:created>
  <dcterms:modified xsi:type="dcterms:W3CDTF">2023-05-29T15:36:22Z</dcterms:modified>
</cp:coreProperties>
</file>