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0"/>
  </p:notesMasterIdLst>
  <p:sldIdLst>
    <p:sldId id="1233" r:id="rId3"/>
    <p:sldId id="1234" r:id="rId4"/>
    <p:sldId id="1235" r:id="rId5"/>
    <p:sldId id="262" r:id="rId6"/>
    <p:sldId id="270" r:id="rId7"/>
    <p:sldId id="1226" r:id="rId8"/>
    <p:sldId id="1224" r:id="rId9"/>
    <p:sldId id="1220" r:id="rId10"/>
    <p:sldId id="1225" r:id="rId11"/>
    <p:sldId id="1227" r:id="rId12"/>
    <p:sldId id="298" r:id="rId13"/>
    <p:sldId id="1228" r:id="rId14"/>
    <p:sldId id="1230" r:id="rId15"/>
    <p:sldId id="1231" r:id="rId16"/>
    <p:sldId id="272" r:id="rId17"/>
    <p:sldId id="1215" r:id="rId18"/>
    <p:sldId id="261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5EB4B"/>
    <a:srgbClr val="CCCCFF"/>
    <a:srgbClr val="FF99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F9B637-BA70-A091-46A1-9E0EF430B864}" v="1" dt="2022-02-16T14:52:42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5226" autoAdjust="0"/>
  </p:normalViewPr>
  <p:slideViewPr>
    <p:cSldViewPr snapToGrid="0">
      <p:cViewPr varScale="1">
        <p:scale>
          <a:sx n="83" d="100"/>
          <a:sy n="83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titeľský používateľ" userId="S::urn:spo:anon#285fae828428be6a44df34445937b67cf2a645372309784e4abf4186a0127344::" providerId="AD" clId="Web-{E0F9B637-BA70-A091-46A1-9E0EF430B864}"/>
    <pc:docChg chg="modSld">
      <pc:chgData name="Hostiteľský používateľ" userId="S::urn:spo:anon#285fae828428be6a44df34445937b67cf2a645372309784e4abf4186a0127344::" providerId="AD" clId="Web-{E0F9B637-BA70-A091-46A1-9E0EF430B864}" dt="2022-02-16T14:52:42.511" v="0" actId="14100"/>
      <pc:docMkLst>
        <pc:docMk/>
      </pc:docMkLst>
      <pc:sldChg chg="modSp">
        <pc:chgData name="Hostiteľský používateľ" userId="S::urn:spo:anon#285fae828428be6a44df34445937b67cf2a645372309784e4abf4186a0127344::" providerId="AD" clId="Web-{E0F9B637-BA70-A091-46A1-9E0EF430B864}" dt="2022-02-16T14:52:42.511" v="0" actId="14100"/>
        <pc:sldMkLst>
          <pc:docMk/>
          <pc:sldMk cId="3199162114" sldId="279"/>
        </pc:sldMkLst>
        <pc:spChg chg="mod">
          <ac:chgData name="Hostiteľský používateľ" userId="S::urn:spo:anon#285fae828428be6a44df34445937b67cf2a645372309784e4abf4186a0127344::" providerId="AD" clId="Web-{E0F9B637-BA70-A091-46A1-9E0EF430B864}" dt="2022-02-16T14:52:42.511" v="0" actId="14100"/>
          <ac:spMkLst>
            <pc:docMk/>
            <pc:sldMk cId="3199162114" sldId="279"/>
            <ac:spMk id="2" creationId="{A4D06F65-8B23-47F1-85F1-67D0263C459C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0FDCC2-DC6C-455D-AC27-B739E8DD729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35BA37C6-AA67-426C-BB6A-C8340E7F2688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/>
            <a:t>jednotlivci</a:t>
          </a:r>
        </a:p>
      </dgm:t>
    </dgm:pt>
    <dgm:pt modelId="{A2727E48-F487-42F9-8DF5-52C37CF9F1C4}" type="parTrans" cxnId="{D7E21467-5EBB-450A-8673-F3DC94625DB7}">
      <dgm:prSet/>
      <dgm:spPr/>
      <dgm:t>
        <a:bodyPr/>
        <a:lstStyle/>
        <a:p>
          <a:endParaRPr lang="sk-SK"/>
        </a:p>
      </dgm:t>
    </dgm:pt>
    <dgm:pt modelId="{E414F0B0-F625-4779-9EBB-7D79E031B74F}" type="sibTrans" cxnId="{D7E21467-5EBB-450A-8673-F3DC94625DB7}">
      <dgm:prSet/>
      <dgm:spPr/>
      <dgm:t>
        <a:bodyPr/>
        <a:lstStyle/>
        <a:p>
          <a:endParaRPr lang="sk-SK"/>
        </a:p>
      </dgm:t>
    </dgm:pt>
    <dgm:pt modelId="{AB265BA3-A326-4AF9-82C2-095BB5E0E5C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/>
            <a:t>životné prostredie</a:t>
          </a:r>
        </a:p>
      </dgm:t>
    </dgm:pt>
    <dgm:pt modelId="{4ED11EE4-FF59-4BCC-8086-CFA272AF8270}" type="parTrans" cxnId="{8934424B-BA6B-4508-9173-0946C3FD205C}">
      <dgm:prSet/>
      <dgm:spPr/>
      <dgm:t>
        <a:bodyPr/>
        <a:lstStyle/>
        <a:p>
          <a:endParaRPr lang="sk-SK"/>
        </a:p>
      </dgm:t>
    </dgm:pt>
    <dgm:pt modelId="{275C6807-D1E3-4037-B4B7-AEDE7E08B742}" type="sibTrans" cxnId="{8934424B-BA6B-4508-9173-0946C3FD205C}">
      <dgm:prSet/>
      <dgm:spPr/>
      <dgm:t>
        <a:bodyPr/>
        <a:lstStyle/>
        <a:p>
          <a:endParaRPr lang="sk-SK"/>
        </a:p>
      </dgm:t>
    </dgm:pt>
    <dgm:pt modelId="{D57D9578-7F42-41CB-9B4F-40E44E992BA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/>
            <a:t>zamestnanie</a:t>
          </a:r>
        </a:p>
      </dgm:t>
    </dgm:pt>
    <dgm:pt modelId="{72611F0C-35BC-4BB2-B863-A42524152763}" type="parTrans" cxnId="{DF0F3744-F003-4B10-BD4B-6F6AD3CD7971}">
      <dgm:prSet/>
      <dgm:spPr/>
      <dgm:t>
        <a:bodyPr/>
        <a:lstStyle/>
        <a:p>
          <a:endParaRPr lang="sk-SK"/>
        </a:p>
      </dgm:t>
    </dgm:pt>
    <dgm:pt modelId="{5D3C4571-2CB6-4C41-971F-E4866E44447A}" type="sibTrans" cxnId="{DF0F3744-F003-4B10-BD4B-6F6AD3CD7971}">
      <dgm:prSet/>
      <dgm:spPr/>
      <dgm:t>
        <a:bodyPr/>
        <a:lstStyle/>
        <a:p>
          <a:endParaRPr lang="sk-SK"/>
        </a:p>
      </dgm:t>
    </dgm:pt>
    <dgm:pt modelId="{14118FFD-4EFC-499F-8750-C4E746944CC2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/>
            <a:t>trh</a:t>
          </a:r>
        </a:p>
      </dgm:t>
    </dgm:pt>
    <dgm:pt modelId="{3F8586F6-4FF6-4AA7-B586-6F5BCE29DEFE}" type="parTrans" cxnId="{6AD934A8-09B4-40A2-B8E0-45E77820B14B}">
      <dgm:prSet/>
      <dgm:spPr/>
      <dgm:t>
        <a:bodyPr/>
        <a:lstStyle/>
        <a:p>
          <a:endParaRPr lang="sk-SK"/>
        </a:p>
      </dgm:t>
    </dgm:pt>
    <dgm:pt modelId="{2CCC358B-6F80-4364-AB5A-70B7C0BAA758}" type="sibTrans" cxnId="{6AD934A8-09B4-40A2-B8E0-45E77820B14B}">
      <dgm:prSet/>
      <dgm:spPr/>
      <dgm:t>
        <a:bodyPr/>
        <a:lstStyle/>
        <a:p>
          <a:endParaRPr lang="sk-SK"/>
        </a:p>
      </dgm:t>
    </dgm:pt>
    <dgm:pt modelId="{5C724817-DA31-4721-AACB-34EAA19A644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sk-SK" dirty="0"/>
            <a:t>miestna komunita</a:t>
          </a:r>
        </a:p>
      </dgm:t>
    </dgm:pt>
    <dgm:pt modelId="{66F7F70E-90BB-455D-943B-29AB8D8FE0AC}" type="parTrans" cxnId="{80A51578-5623-4BA5-9C59-27B82E70D5B4}">
      <dgm:prSet/>
      <dgm:spPr/>
      <dgm:t>
        <a:bodyPr/>
        <a:lstStyle/>
        <a:p>
          <a:endParaRPr lang="sk-SK"/>
        </a:p>
      </dgm:t>
    </dgm:pt>
    <dgm:pt modelId="{4DD358F7-F206-4F28-8A6C-72DC122B2518}" type="sibTrans" cxnId="{80A51578-5623-4BA5-9C59-27B82E70D5B4}">
      <dgm:prSet/>
      <dgm:spPr/>
      <dgm:t>
        <a:bodyPr/>
        <a:lstStyle/>
        <a:p>
          <a:endParaRPr lang="sk-SK"/>
        </a:p>
      </dgm:t>
    </dgm:pt>
    <dgm:pt modelId="{66B67101-8D52-42F3-A76C-F2508D44F8BA}" type="pres">
      <dgm:prSet presAssocID="{E50FDCC2-DC6C-455D-AC27-B739E8DD729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2A5BA1C-756F-4729-950B-26D2C97DC835}" type="pres">
      <dgm:prSet presAssocID="{35BA37C6-AA67-426C-BB6A-C8340E7F2688}" presName="centerShape" presStyleLbl="node0" presStyleIdx="0" presStyleCnt="1"/>
      <dgm:spPr/>
    </dgm:pt>
    <dgm:pt modelId="{672CD392-87E9-4B62-B76C-165FFF64BD25}" type="pres">
      <dgm:prSet presAssocID="{4ED11EE4-FF59-4BCC-8086-CFA272AF8270}" presName="parTrans" presStyleLbl="sibTrans2D1" presStyleIdx="0" presStyleCnt="4"/>
      <dgm:spPr/>
    </dgm:pt>
    <dgm:pt modelId="{006F65A5-BA1D-4170-9B19-EC6B26D22769}" type="pres">
      <dgm:prSet presAssocID="{4ED11EE4-FF59-4BCC-8086-CFA272AF8270}" presName="connectorText" presStyleLbl="sibTrans2D1" presStyleIdx="0" presStyleCnt="4"/>
      <dgm:spPr/>
    </dgm:pt>
    <dgm:pt modelId="{4F0631EE-9047-4385-9B13-51E4ED916A91}" type="pres">
      <dgm:prSet presAssocID="{AB265BA3-A326-4AF9-82C2-095BB5E0E5C3}" presName="node" presStyleLbl="node1" presStyleIdx="0" presStyleCnt="4">
        <dgm:presLayoutVars>
          <dgm:bulletEnabled val="1"/>
        </dgm:presLayoutVars>
      </dgm:prSet>
      <dgm:spPr/>
    </dgm:pt>
    <dgm:pt modelId="{2F54AE95-7F4B-4B26-ADB4-F1B2E7B17026}" type="pres">
      <dgm:prSet presAssocID="{72611F0C-35BC-4BB2-B863-A42524152763}" presName="parTrans" presStyleLbl="sibTrans2D1" presStyleIdx="1" presStyleCnt="4"/>
      <dgm:spPr/>
    </dgm:pt>
    <dgm:pt modelId="{5F30B8D5-73C7-4412-9CEF-FBEEBBC31A12}" type="pres">
      <dgm:prSet presAssocID="{72611F0C-35BC-4BB2-B863-A42524152763}" presName="connectorText" presStyleLbl="sibTrans2D1" presStyleIdx="1" presStyleCnt="4"/>
      <dgm:spPr/>
    </dgm:pt>
    <dgm:pt modelId="{98580687-544A-44E5-AE80-509953D5C5A5}" type="pres">
      <dgm:prSet presAssocID="{D57D9578-7F42-41CB-9B4F-40E44E992BA2}" presName="node" presStyleLbl="node1" presStyleIdx="1" presStyleCnt="4">
        <dgm:presLayoutVars>
          <dgm:bulletEnabled val="1"/>
        </dgm:presLayoutVars>
      </dgm:prSet>
      <dgm:spPr/>
    </dgm:pt>
    <dgm:pt modelId="{1B88A1EA-9D6B-4B45-AFF4-118C8424BDF4}" type="pres">
      <dgm:prSet presAssocID="{3F8586F6-4FF6-4AA7-B586-6F5BCE29DEFE}" presName="parTrans" presStyleLbl="sibTrans2D1" presStyleIdx="2" presStyleCnt="4"/>
      <dgm:spPr/>
    </dgm:pt>
    <dgm:pt modelId="{3A0CA4D6-6B42-4387-B683-D32137DBE42D}" type="pres">
      <dgm:prSet presAssocID="{3F8586F6-4FF6-4AA7-B586-6F5BCE29DEFE}" presName="connectorText" presStyleLbl="sibTrans2D1" presStyleIdx="2" presStyleCnt="4"/>
      <dgm:spPr/>
    </dgm:pt>
    <dgm:pt modelId="{FA351148-D154-487E-A546-AE7246E12AE4}" type="pres">
      <dgm:prSet presAssocID="{14118FFD-4EFC-499F-8750-C4E746944CC2}" presName="node" presStyleLbl="node1" presStyleIdx="2" presStyleCnt="4">
        <dgm:presLayoutVars>
          <dgm:bulletEnabled val="1"/>
        </dgm:presLayoutVars>
      </dgm:prSet>
      <dgm:spPr/>
    </dgm:pt>
    <dgm:pt modelId="{39C0DD1A-A019-4589-AADB-2FDF6993329A}" type="pres">
      <dgm:prSet presAssocID="{66F7F70E-90BB-455D-943B-29AB8D8FE0AC}" presName="parTrans" presStyleLbl="sibTrans2D1" presStyleIdx="3" presStyleCnt="4"/>
      <dgm:spPr/>
    </dgm:pt>
    <dgm:pt modelId="{FCB495D3-5798-45E5-928E-C54B444F6F5E}" type="pres">
      <dgm:prSet presAssocID="{66F7F70E-90BB-455D-943B-29AB8D8FE0AC}" presName="connectorText" presStyleLbl="sibTrans2D1" presStyleIdx="3" presStyleCnt="4"/>
      <dgm:spPr/>
    </dgm:pt>
    <dgm:pt modelId="{90C7CD8D-4465-4D24-A3E9-8759BE87E965}" type="pres">
      <dgm:prSet presAssocID="{5C724817-DA31-4721-AACB-34EAA19A6444}" presName="node" presStyleLbl="node1" presStyleIdx="3" presStyleCnt="4">
        <dgm:presLayoutVars>
          <dgm:bulletEnabled val="1"/>
        </dgm:presLayoutVars>
      </dgm:prSet>
      <dgm:spPr/>
    </dgm:pt>
  </dgm:ptLst>
  <dgm:cxnLst>
    <dgm:cxn modelId="{B2F69904-8F5E-4639-9CCF-84B81EF3B327}" type="presOf" srcId="{3F8586F6-4FF6-4AA7-B586-6F5BCE29DEFE}" destId="{1B88A1EA-9D6B-4B45-AFF4-118C8424BDF4}" srcOrd="0" destOrd="0" presId="urn:microsoft.com/office/officeart/2005/8/layout/radial5"/>
    <dgm:cxn modelId="{119DAF0D-78FB-4057-BC6D-3BAC6201D110}" type="presOf" srcId="{4ED11EE4-FF59-4BCC-8086-CFA272AF8270}" destId="{672CD392-87E9-4B62-B76C-165FFF64BD25}" srcOrd="0" destOrd="0" presId="urn:microsoft.com/office/officeart/2005/8/layout/radial5"/>
    <dgm:cxn modelId="{9EDEBB27-949C-473A-8824-4B2BFD5FD147}" type="presOf" srcId="{66F7F70E-90BB-455D-943B-29AB8D8FE0AC}" destId="{39C0DD1A-A019-4589-AADB-2FDF6993329A}" srcOrd="0" destOrd="0" presId="urn:microsoft.com/office/officeart/2005/8/layout/radial5"/>
    <dgm:cxn modelId="{DF0F3744-F003-4B10-BD4B-6F6AD3CD7971}" srcId="{35BA37C6-AA67-426C-BB6A-C8340E7F2688}" destId="{D57D9578-7F42-41CB-9B4F-40E44E992BA2}" srcOrd="1" destOrd="0" parTransId="{72611F0C-35BC-4BB2-B863-A42524152763}" sibTransId="{5D3C4571-2CB6-4C41-971F-E4866E44447A}"/>
    <dgm:cxn modelId="{D7E21467-5EBB-450A-8673-F3DC94625DB7}" srcId="{E50FDCC2-DC6C-455D-AC27-B739E8DD7293}" destId="{35BA37C6-AA67-426C-BB6A-C8340E7F2688}" srcOrd="0" destOrd="0" parTransId="{A2727E48-F487-42F9-8DF5-52C37CF9F1C4}" sibTransId="{E414F0B0-F625-4779-9EBB-7D79E031B74F}"/>
    <dgm:cxn modelId="{6DDD1448-E0D1-45A9-9FC6-4E1C019467D4}" type="presOf" srcId="{3F8586F6-4FF6-4AA7-B586-6F5BCE29DEFE}" destId="{3A0CA4D6-6B42-4387-B683-D32137DBE42D}" srcOrd="1" destOrd="0" presId="urn:microsoft.com/office/officeart/2005/8/layout/radial5"/>
    <dgm:cxn modelId="{8934424B-BA6B-4508-9173-0946C3FD205C}" srcId="{35BA37C6-AA67-426C-BB6A-C8340E7F2688}" destId="{AB265BA3-A326-4AF9-82C2-095BB5E0E5C3}" srcOrd="0" destOrd="0" parTransId="{4ED11EE4-FF59-4BCC-8086-CFA272AF8270}" sibTransId="{275C6807-D1E3-4037-B4B7-AEDE7E08B742}"/>
    <dgm:cxn modelId="{80A51578-5623-4BA5-9C59-27B82E70D5B4}" srcId="{35BA37C6-AA67-426C-BB6A-C8340E7F2688}" destId="{5C724817-DA31-4721-AACB-34EAA19A6444}" srcOrd="3" destOrd="0" parTransId="{66F7F70E-90BB-455D-943B-29AB8D8FE0AC}" sibTransId="{4DD358F7-F206-4F28-8A6C-72DC122B2518}"/>
    <dgm:cxn modelId="{08A0D05A-C059-4581-8E27-20C55306455B}" type="presOf" srcId="{14118FFD-4EFC-499F-8750-C4E746944CC2}" destId="{FA351148-D154-487E-A546-AE7246E12AE4}" srcOrd="0" destOrd="0" presId="urn:microsoft.com/office/officeart/2005/8/layout/radial5"/>
    <dgm:cxn modelId="{5D836180-93DB-4B51-AAF1-87FD981CD800}" type="presOf" srcId="{D57D9578-7F42-41CB-9B4F-40E44E992BA2}" destId="{98580687-544A-44E5-AE80-509953D5C5A5}" srcOrd="0" destOrd="0" presId="urn:microsoft.com/office/officeart/2005/8/layout/radial5"/>
    <dgm:cxn modelId="{769F2086-84F2-4941-966F-A27EAAF68D19}" type="presOf" srcId="{E50FDCC2-DC6C-455D-AC27-B739E8DD7293}" destId="{66B67101-8D52-42F3-A76C-F2508D44F8BA}" srcOrd="0" destOrd="0" presId="urn:microsoft.com/office/officeart/2005/8/layout/radial5"/>
    <dgm:cxn modelId="{F0CAAE9E-D087-4EC6-BC9C-EBDD65A415F2}" type="presOf" srcId="{4ED11EE4-FF59-4BCC-8086-CFA272AF8270}" destId="{006F65A5-BA1D-4170-9B19-EC6B26D22769}" srcOrd="1" destOrd="0" presId="urn:microsoft.com/office/officeart/2005/8/layout/radial5"/>
    <dgm:cxn modelId="{2E117AA3-32E6-4CA0-8BFE-69012F84F9F7}" type="presOf" srcId="{66F7F70E-90BB-455D-943B-29AB8D8FE0AC}" destId="{FCB495D3-5798-45E5-928E-C54B444F6F5E}" srcOrd="1" destOrd="0" presId="urn:microsoft.com/office/officeart/2005/8/layout/radial5"/>
    <dgm:cxn modelId="{6AD934A8-09B4-40A2-B8E0-45E77820B14B}" srcId="{35BA37C6-AA67-426C-BB6A-C8340E7F2688}" destId="{14118FFD-4EFC-499F-8750-C4E746944CC2}" srcOrd="2" destOrd="0" parTransId="{3F8586F6-4FF6-4AA7-B586-6F5BCE29DEFE}" sibTransId="{2CCC358B-6F80-4364-AB5A-70B7C0BAA758}"/>
    <dgm:cxn modelId="{AE5E60B2-AEB5-449B-BEB8-A4F7D5A5D922}" type="presOf" srcId="{5C724817-DA31-4721-AACB-34EAA19A6444}" destId="{90C7CD8D-4465-4D24-A3E9-8759BE87E965}" srcOrd="0" destOrd="0" presId="urn:microsoft.com/office/officeart/2005/8/layout/radial5"/>
    <dgm:cxn modelId="{849909D9-75C9-42F8-BB50-987A6B6A0F68}" type="presOf" srcId="{AB265BA3-A326-4AF9-82C2-095BB5E0E5C3}" destId="{4F0631EE-9047-4385-9B13-51E4ED916A91}" srcOrd="0" destOrd="0" presId="urn:microsoft.com/office/officeart/2005/8/layout/radial5"/>
    <dgm:cxn modelId="{EAC8E9D9-0FDC-4075-BCDF-E3488F2B8D79}" type="presOf" srcId="{72611F0C-35BC-4BB2-B863-A42524152763}" destId="{2F54AE95-7F4B-4B26-ADB4-F1B2E7B17026}" srcOrd="0" destOrd="0" presId="urn:microsoft.com/office/officeart/2005/8/layout/radial5"/>
    <dgm:cxn modelId="{9A7B21EA-8D09-48B8-8D5B-9D46C5576C7B}" type="presOf" srcId="{35BA37C6-AA67-426C-BB6A-C8340E7F2688}" destId="{72A5BA1C-756F-4729-950B-26D2C97DC835}" srcOrd="0" destOrd="0" presId="urn:microsoft.com/office/officeart/2005/8/layout/radial5"/>
    <dgm:cxn modelId="{CD86BFFE-36F6-43FE-B66D-F66156F4AFFF}" type="presOf" srcId="{72611F0C-35BC-4BB2-B863-A42524152763}" destId="{5F30B8D5-73C7-4412-9CEF-FBEEBBC31A12}" srcOrd="1" destOrd="0" presId="urn:microsoft.com/office/officeart/2005/8/layout/radial5"/>
    <dgm:cxn modelId="{CD3CAB0B-A97E-4956-BD31-EDADEC232980}" type="presParOf" srcId="{66B67101-8D52-42F3-A76C-F2508D44F8BA}" destId="{72A5BA1C-756F-4729-950B-26D2C97DC835}" srcOrd="0" destOrd="0" presId="urn:microsoft.com/office/officeart/2005/8/layout/radial5"/>
    <dgm:cxn modelId="{45E11E29-AC68-43BA-B1A4-BB40602232AE}" type="presParOf" srcId="{66B67101-8D52-42F3-A76C-F2508D44F8BA}" destId="{672CD392-87E9-4B62-B76C-165FFF64BD25}" srcOrd="1" destOrd="0" presId="urn:microsoft.com/office/officeart/2005/8/layout/radial5"/>
    <dgm:cxn modelId="{B8DFE304-412A-47CD-9F3B-7D57227D0994}" type="presParOf" srcId="{672CD392-87E9-4B62-B76C-165FFF64BD25}" destId="{006F65A5-BA1D-4170-9B19-EC6B26D22769}" srcOrd="0" destOrd="0" presId="urn:microsoft.com/office/officeart/2005/8/layout/radial5"/>
    <dgm:cxn modelId="{DA6DDD56-7C64-4342-A177-B9863060E61A}" type="presParOf" srcId="{66B67101-8D52-42F3-A76C-F2508D44F8BA}" destId="{4F0631EE-9047-4385-9B13-51E4ED916A91}" srcOrd="2" destOrd="0" presId="urn:microsoft.com/office/officeart/2005/8/layout/radial5"/>
    <dgm:cxn modelId="{DEB160CF-69DF-4C6D-9D88-507C2582D0C2}" type="presParOf" srcId="{66B67101-8D52-42F3-A76C-F2508D44F8BA}" destId="{2F54AE95-7F4B-4B26-ADB4-F1B2E7B17026}" srcOrd="3" destOrd="0" presId="urn:microsoft.com/office/officeart/2005/8/layout/radial5"/>
    <dgm:cxn modelId="{E9BF5EBC-EDB9-44B3-A5BE-CEFAC063BE82}" type="presParOf" srcId="{2F54AE95-7F4B-4B26-ADB4-F1B2E7B17026}" destId="{5F30B8D5-73C7-4412-9CEF-FBEEBBC31A12}" srcOrd="0" destOrd="0" presId="urn:microsoft.com/office/officeart/2005/8/layout/radial5"/>
    <dgm:cxn modelId="{2B16DD4C-7C31-4E06-9D7F-C14A95EA2C99}" type="presParOf" srcId="{66B67101-8D52-42F3-A76C-F2508D44F8BA}" destId="{98580687-544A-44E5-AE80-509953D5C5A5}" srcOrd="4" destOrd="0" presId="urn:microsoft.com/office/officeart/2005/8/layout/radial5"/>
    <dgm:cxn modelId="{792D9D06-D59B-43A9-8C58-8030D67CF0E0}" type="presParOf" srcId="{66B67101-8D52-42F3-A76C-F2508D44F8BA}" destId="{1B88A1EA-9D6B-4B45-AFF4-118C8424BDF4}" srcOrd="5" destOrd="0" presId="urn:microsoft.com/office/officeart/2005/8/layout/radial5"/>
    <dgm:cxn modelId="{3CE42742-54D3-40A7-9505-07D1A6ED333A}" type="presParOf" srcId="{1B88A1EA-9D6B-4B45-AFF4-118C8424BDF4}" destId="{3A0CA4D6-6B42-4387-B683-D32137DBE42D}" srcOrd="0" destOrd="0" presId="urn:microsoft.com/office/officeart/2005/8/layout/radial5"/>
    <dgm:cxn modelId="{F06D37AC-2438-4702-BE4B-E6623595C118}" type="presParOf" srcId="{66B67101-8D52-42F3-A76C-F2508D44F8BA}" destId="{FA351148-D154-487E-A546-AE7246E12AE4}" srcOrd="6" destOrd="0" presId="urn:microsoft.com/office/officeart/2005/8/layout/radial5"/>
    <dgm:cxn modelId="{C763B37D-E9FB-47FF-9B94-0F2FED5C4675}" type="presParOf" srcId="{66B67101-8D52-42F3-A76C-F2508D44F8BA}" destId="{39C0DD1A-A019-4589-AADB-2FDF6993329A}" srcOrd="7" destOrd="0" presId="urn:microsoft.com/office/officeart/2005/8/layout/radial5"/>
    <dgm:cxn modelId="{2C0CD4A5-3068-416F-9D79-C28BD4522516}" type="presParOf" srcId="{39C0DD1A-A019-4589-AADB-2FDF6993329A}" destId="{FCB495D3-5798-45E5-928E-C54B444F6F5E}" srcOrd="0" destOrd="0" presId="urn:microsoft.com/office/officeart/2005/8/layout/radial5"/>
    <dgm:cxn modelId="{00AFB1F3-6B8B-48C1-A8D6-11E020DF2EC6}" type="presParOf" srcId="{66B67101-8D52-42F3-A76C-F2508D44F8BA}" destId="{90C7CD8D-4465-4D24-A3E9-8759BE87E96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969EA-B6B9-4DFE-98D6-819531DDCBA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4F4C97E-0C53-4CC6-BFB9-CB66B95D2864}">
      <dgm:prSet phldrT="[Text]"/>
      <dgm:spPr/>
      <dgm:t>
        <a:bodyPr/>
        <a:lstStyle/>
        <a:p>
          <a:r>
            <a:rPr lang="sk-SK" dirty="0"/>
            <a:t>z pohľadu rodiny</a:t>
          </a:r>
        </a:p>
      </dgm:t>
    </dgm:pt>
    <dgm:pt modelId="{E101E1F4-6DD9-47E0-9BC2-AEDC74507C54}" type="parTrans" cxnId="{761A923C-32A7-4A4E-895A-A0BA5E3B16C2}">
      <dgm:prSet/>
      <dgm:spPr/>
      <dgm:t>
        <a:bodyPr/>
        <a:lstStyle/>
        <a:p>
          <a:endParaRPr lang="sk-SK"/>
        </a:p>
      </dgm:t>
    </dgm:pt>
    <dgm:pt modelId="{1D73E4D4-7F77-496A-BAF7-C588C2D46495}" type="sibTrans" cxnId="{761A923C-32A7-4A4E-895A-A0BA5E3B16C2}">
      <dgm:prSet/>
      <dgm:spPr/>
      <dgm:t>
        <a:bodyPr/>
        <a:lstStyle/>
        <a:p>
          <a:endParaRPr lang="sk-SK"/>
        </a:p>
      </dgm:t>
    </dgm:pt>
    <dgm:pt modelId="{C3978A47-B557-4610-82E6-72DE80A78215}">
      <dgm:prSet phldrT="[Text]"/>
      <dgm:spPr/>
      <dgm:t>
        <a:bodyPr/>
        <a:lstStyle/>
        <a:p>
          <a:r>
            <a:rPr lang="sk-SK" dirty="0"/>
            <a:t>z pohľadu podniku pani Zuzany</a:t>
          </a:r>
        </a:p>
      </dgm:t>
    </dgm:pt>
    <dgm:pt modelId="{0193F10E-F833-4F69-A7BE-4B1A563BC8FC}" type="parTrans" cxnId="{9904C11F-C843-43EB-9DC2-D91124DF35EC}">
      <dgm:prSet/>
      <dgm:spPr/>
      <dgm:t>
        <a:bodyPr/>
        <a:lstStyle/>
        <a:p>
          <a:endParaRPr lang="sk-SK"/>
        </a:p>
      </dgm:t>
    </dgm:pt>
    <dgm:pt modelId="{D97CAE6A-9050-48AC-ADB5-5EA4A28CC880}" type="sibTrans" cxnId="{9904C11F-C843-43EB-9DC2-D91124DF35EC}">
      <dgm:prSet/>
      <dgm:spPr/>
      <dgm:t>
        <a:bodyPr/>
        <a:lstStyle/>
        <a:p>
          <a:endParaRPr lang="sk-SK"/>
        </a:p>
      </dgm:t>
    </dgm:pt>
    <dgm:pt modelId="{CC59CE86-DF84-4284-80A0-85623D4BCF2E}">
      <dgm:prSet phldrT="[Text]"/>
      <dgm:spPr/>
      <dgm:t>
        <a:bodyPr/>
        <a:lstStyle/>
        <a:p>
          <a:r>
            <a:rPr lang="sk-SK" dirty="0"/>
            <a:t>z pohľadu pána Jána ako zamestnanca</a:t>
          </a:r>
        </a:p>
      </dgm:t>
    </dgm:pt>
    <dgm:pt modelId="{1A98E6D5-81C0-4BA0-B67B-2BCBFA23AA1B}" type="parTrans" cxnId="{9210D423-3460-47EE-9A85-CF1D0D7E17A4}">
      <dgm:prSet/>
      <dgm:spPr/>
      <dgm:t>
        <a:bodyPr/>
        <a:lstStyle/>
        <a:p>
          <a:endParaRPr lang="sk-SK"/>
        </a:p>
      </dgm:t>
    </dgm:pt>
    <dgm:pt modelId="{87924BD5-811F-4752-B5BD-AEC2CEE6D449}" type="sibTrans" cxnId="{9210D423-3460-47EE-9A85-CF1D0D7E17A4}">
      <dgm:prSet/>
      <dgm:spPr/>
      <dgm:t>
        <a:bodyPr/>
        <a:lstStyle/>
        <a:p>
          <a:endParaRPr lang="sk-SK"/>
        </a:p>
      </dgm:t>
    </dgm:pt>
    <dgm:pt modelId="{A011A11F-2113-448C-B264-26A6AD052D36}" type="pres">
      <dgm:prSet presAssocID="{77B969EA-B6B9-4DFE-98D6-819531DDCBA9}" presName="linearFlow" presStyleCnt="0">
        <dgm:presLayoutVars>
          <dgm:dir/>
          <dgm:resizeHandles val="exact"/>
        </dgm:presLayoutVars>
      </dgm:prSet>
      <dgm:spPr/>
    </dgm:pt>
    <dgm:pt modelId="{D69CEAA1-6122-413F-88A9-177E36D1EE8F}" type="pres">
      <dgm:prSet presAssocID="{44F4C97E-0C53-4CC6-BFB9-CB66B95D2864}" presName="composite" presStyleCnt="0"/>
      <dgm:spPr/>
    </dgm:pt>
    <dgm:pt modelId="{F6FF3AC9-23A7-4B28-858E-E7DE76725B1A}" type="pres">
      <dgm:prSet presAssocID="{44F4C97E-0C53-4CC6-BFB9-CB66B95D286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67E7D5-F421-4C05-8A43-112075892EF8}" type="pres">
      <dgm:prSet presAssocID="{44F4C97E-0C53-4CC6-BFB9-CB66B95D2864}" presName="txShp" presStyleLbl="node1" presStyleIdx="0" presStyleCnt="3" custLinFactNeighborX="1900" custLinFactNeighborY="3167">
        <dgm:presLayoutVars>
          <dgm:bulletEnabled val="1"/>
        </dgm:presLayoutVars>
      </dgm:prSet>
      <dgm:spPr/>
    </dgm:pt>
    <dgm:pt modelId="{3B4A679A-6F4D-4130-863F-1ABFA6160ACE}" type="pres">
      <dgm:prSet presAssocID="{1D73E4D4-7F77-496A-BAF7-C588C2D46495}" presName="spacing" presStyleCnt="0"/>
      <dgm:spPr/>
    </dgm:pt>
    <dgm:pt modelId="{3061B286-342D-481B-BA6F-BADC16EB630F}" type="pres">
      <dgm:prSet presAssocID="{C3978A47-B557-4610-82E6-72DE80A78215}" presName="composite" presStyleCnt="0"/>
      <dgm:spPr/>
    </dgm:pt>
    <dgm:pt modelId="{00B2C1E6-AE24-4529-A2EC-56F13883DE8B}" type="pres">
      <dgm:prSet presAssocID="{C3978A47-B557-4610-82E6-72DE80A7821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D727FD-6B41-4424-8D31-D5C2756BF5C9}" type="pres">
      <dgm:prSet presAssocID="{C3978A47-B557-4610-82E6-72DE80A78215}" presName="txShp" presStyleLbl="node1" presStyleIdx="1" presStyleCnt="3">
        <dgm:presLayoutVars>
          <dgm:bulletEnabled val="1"/>
        </dgm:presLayoutVars>
      </dgm:prSet>
      <dgm:spPr/>
    </dgm:pt>
    <dgm:pt modelId="{549369F8-2DFA-4F27-BB11-ED89F3B2BCEE}" type="pres">
      <dgm:prSet presAssocID="{D97CAE6A-9050-48AC-ADB5-5EA4A28CC880}" presName="spacing" presStyleCnt="0"/>
      <dgm:spPr/>
    </dgm:pt>
    <dgm:pt modelId="{D2836887-685E-416B-A1DE-04425D3106B6}" type="pres">
      <dgm:prSet presAssocID="{CC59CE86-DF84-4284-80A0-85623D4BCF2E}" presName="composite" presStyleCnt="0"/>
      <dgm:spPr/>
    </dgm:pt>
    <dgm:pt modelId="{273ECEF2-3399-4E8F-9AED-5E0B27AAEB60}" type="pres">
      <dgm:prSet presAssocID="{CC59CE86-DF84-4284-80A0-85623D4BCF2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25A6F9-9DA4-4CC7-BAE0-5B19C1FD2DE6}" type="pres">
      <dgm:prSet presAssocID="{CC59CE86-DF84-4284-80A0-85623D4BCF2E}" presName="txShp" presStyleLbl="node1" presStyleIdx="2" presStyleCnt="3">
        <dgm:presLayoutVars>
          <dgm:bulletEnabled val="1"/>
        </dgm:presLayoutVars>
      </dgm:prSet>
      <dgm:spPr/>
    </dgm:pt>
  </dgm:ptLst>
  <dgm:cxnLst>
    <dgm:cxn modelId="{613A8509-5F63-4770-A73C-A1B41CF9326D}" type="presOf" srcId="{C3978A47-B557-4610-82E6-72DE80A78215}" destId="{D1D727FD-6B41-4424-8D31-D5C2756BF5C9}" srcOrd="0" destOrd="0" presId="urn:microsoft.com/office/officeart/2005/8/layout/vList3"/>
    <dgm:cxn modelId="{9904C11F-C843-43EB-9DC2-D91124DF35EC}" srcId="{77B969EA-B6B9-4DFE-98D6-819531DDCBA9}" destId="{C3978A47-B557-4610-82E6-72DE80A78215}" srcOrd="1" destOrd="0" parTransId="{0193F10E-F833-4F69-A7BE-4B1A563BC8FC}" sibTransId="{D97CAE6A-9050-48AC-ADB5-5EA4A28CC880}"/>
    <dgm:cxn modelId="{9210D423-3460-47EE-9A85-CF1D0D7E17A4}" srcId="{77B969EA-B6B9-4DFE-98D6-819531DDCBA9}" destId="{CC59CE86-DF84-4284-80A0-85623D4BCF2E}" srcOrd="2" destOrd="0" parTransId="{1A98E6D5-81C0-4BA0-B67B-2BCBFA23AA1B}" sibTransId="{87924BD5-811F-4752-B5BD-AEC2CEE6D449}"/>
    <dgm:cxn modelId="{761A923C-32A7-4A4E-895A-A0BA5E3B16C2}" srcId="{77B969EA-B6B9-4DFE-98D6-819531DDCBA9}" destId="{44F4C97E-0C53-4CC6-BFB9-CB66B95D2864}" srcOrd="0" destOrd="0" parTransId="{E101E1F4-6DD9-47E0-9BC2-AEDC74507C54}" sibTransId="{1D73E4D4-7F77-496A-BAF7-C588C2D46495}"/>
    <dgm:cxn modelId="{318D8857-7074-41E2-8A62-1924ADE94BB9}" type="presOf" srcId="{CC59CE86-DF84-4284-80A0-85623D4BCF2E}" destId="{FA25A6F9-9DA4-4CC7-BAE0-5B19C1FD2DE6}" srcOrd="0" destOrd="0" presId="urn:microsoft.com/office/officeart/2005/8/layout/vList3"/>
    <dgm:cxn modelId="{6896085A-BAFB-47C9-BB1B-6D5FC62D32CE}" type="presOf" srcId="{44F4C97E-0C53-4CC6-BFB9-CB66B95D2864}" destId="{0A67E7D5-F421-4C05-8A43-112075892EF8}" srcOrd="0" destOrd="0" presId="urn:microsoft.com/office/officeart/2005/8/layout/vList3"/>
    <dgm:cxn modelId="{9B0829B7-72C5-4D4B-BEAE-EA4477842CB6}" type="presOf" srcId="{77B969EA-B6B9-4DFE-98D6-819531DDCBA9}" destId="{A011A11F-2113-448C-B264-26A6AD052D36}" srcOrd="0" destOrd="0" presId="urn:microsoft.com/office/officeart/2005/8/layout/vList3"/>
    <dgm:cxn modelId="{789779A8-2FA6-46CD-94CE-9D2DB1D8C9D1}" type="presParOf" srcId="{A011A11F-2113-448C-B264-26A6AD052D36}" destId="{D69CEAA1-6122-413F-88A9-177E36D1EE8F}" srcOrd="0" destOrd="0" presId="urn:microsoft.com/office/officeart/2005/8/layout/vList3"/>
    <dgm:cxn modelId="{DC5DE97B-7B12-41B7-8E65-6E97A72C71BF}" type="presParOf" srcId="{D69CEAA1-6122-413F-88A9-177E36D1EE8F}" destId="{F6FF3AC9-23A7-4B28-858E-E7DE76725B1A}" srcOrd="0" destOrd="0" presId="urn:microsoft.com/office/officeart/2005/8/layout/vList3"/>
    <dgm:cxn modelId="{0797E7D5-A2B3-4141-AA6D-0DAB6C85BF35}" type="presParOf" srcId="{D69CEAA1-6122-413F-88A9-177E36D1EE8F}" destId="{0A67E7D5-F421-4C05-8A43-112075892EF8}" srcOrd="1" destOrd="0" presId="urn:microsoft.com/office/officeart/2005/8/layout/vList3"/>
    <dgm:cxn modelId="{604C1F76-4F6D-40CF-B7CE-CFE027DA6B31}" type="presParOf" srcId="{A011A11F-2113-448C-B264-26A6AD052D36}" destId="{3B4A679A-6F4D-4130-863F-1ABFA6160ACE}" srcOrd="1" destOrd="0" presId="urn:microsoft.com/office/officeart/2005/8/layout/vList3"/>
    <dgm:cxn modelId="{E8AFA678-CC18-4EC0-B15D-8406E8399ADE}" type="presParOf" srcId="{A011A11F-2113-448C-B264-26A6AD052D36}" destId="{3061B286-342D-481B-BA6F-BADC16EB630F}" srcOrd="2" destOrd="0" presId="urn:microsoft.com/office/officeart/2005/8/layout/vList3"/>
    <dgm:cxn modelId="{BB03671B-979F-4D05-BB44-137B373D3749}" type="presParOf" srcId="{3061B286-342D-481B-BA6F-BADC16EB630F}" destId="{00B2C1E6-AE24-4529-A2EC-56F13883DE8B}" srcOrd="0" destOrd="0" presId="urn:microsoft.com/office/officeart/2005/8/layout/vList3"/>
    <dgm:cxn modelId="{DA0AF8BA-03B2-4212-83DC-1BD947809E18}" type="presParOf" srcId="{3061B286-342D-481B-BA6F-BADC16EB630F}" destId="{D1D727FD-6B41-4424-8D31-D5C2756BF5C9}" srcOrd="1" destOrd="0" presId="urn:microsoft.com/office/officeart/2005/8/layout/vList3"/>
    <dgm:cxn modelId="{66CC3F90-D25A-44CC-9FDB-ECA82C3763D5}" type="presParOf" srcId="{A011A11F-2113-448C-B264-26A6AD052D36}" destId="{549369F8-2DFA-4F27-BB11-ED89F3B2BCEE}" srcOrd="3" destOrd="0" presId="urn:microsoft.com/office/officeart/2005/8/layout/vList3"/>
    <dgm:cxn modelId="{23481CE7-3DF9-4EFA-8583-41EAC8AFBCC3}" type="presParOf" srcId="{A011A11F-2113-448C-B264-26A6AD052D36}" destId="{D2836887-685E-416B-A1DE-04425D3106B6}" srcOrd="4" destOrd="0" presId="urn:microsoft.com/office/officeart/2005/8/layout/vList3"/>
    <dgm:cxn modelId="{8BE2E53F-9849-4933-8194-D85093AF44AC}" type="presParOf" srcId="{D2836887-685E-416B-A1DE-04425D3106B6}" destId="{273ECEF2-3399-4E8F-9AED-5E0B27AAEB60}" srcOrd="0" destOrd="0" presId="urn:microsoft.com/office/officeart/2005/8/layout/vList3"/>
    <dgm:cxn modelId="{76B74520-AAD2-4B8C-B463-7B08E45D0C61}" type="presParOf" srcId="{D2836887-685E-416B-A1DE-04425D3106B6}" destId="{FA25A6F9-9DA4-4CC7-BAE0-5B19C1FD2D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969EA-B6B9-4DFE-98D6-819531DDCBA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4F4C97E-0C53-4CC6-BFB9-CB66B95D2864}">
      <dgm:prSet phldrT="[Text]"/>
      <dgm:spPr/>
      <dgm:t>
        <a:bodyPr/>
        <a:lstStyle/>
        <a:p>
          <a:r>
            <a:rPr lang="sk-SK" dirty="0"/>
            <a:t>z pohľadu rodiny</a:t>
          </a:r>
        </a:p>
      </dgm:t>
    </dgm:pt>
    <dgm:pt modelId="{E101E1F4-6DD9-47E0-9BC2-AEDC74507C54}" type="parTrans" cxnId="{761A923C-32A7-4A4E-895A-A0BA5E3B16C2}">
      <dgm:prSet/>
      <dgm:spPr/>
      <dgm:t>
        <a:bodyPr/>
        <a:lstStyle/>
        <a:p>
          <a:endParaRPr lang="sk-SK"/>
        </a:p>
      </dgm:t>
    </dgm:pt>
    <dgm:pt modelId="{1D73E4D4-7F77-496A-BAF7-C588C2D46495}" type="sibTrans" cxnId="{761A923C-32A7-4A4E-895A-A0BA5E3B16C2}">
      <dgm:prSet/>
      <dgm:spPr/>
      <dgm:t>
        <a:bodyPr/>
        <a:lstStyle/>
        <a:p>
          <a:endParaRPr lang="sk-SK"/>
        </a:p>
      </dgm:t>
    </dgm:pt>
    <dgm:pt modelId="{C3978A47-B557-4610-82E6-72DE80A78215}">
      <dgm:prSet phldrT="[Text]"/>
      <dgm:spPr/>
      <dgm:t>
        <a:bodyPr/>
        <a:lstStyle/>
        <a:p>
          <a:r>
            <a:rPr lang="sk-SK" dirty="0"/>
            <a:t>z pohľadu podniku pani Zuzany</a:t>
          </a:r>
        </a:p>
      </dgm:t>
    </dgm:pt>
    <dgm:pt modelId="{0193F10E-F833-4F69-A7BE-4B1A563BC8FC}" type="parTrans" cxnId="{9904C11F-C843-43EB-9DC2-D91124DF35EC}">
      <dgm:prSet/>
      <dgm:spPr/>
      <dgm:t>
        <a:bodyPr/>
        <a:lstStyle/>
        <a:p>
          <a:endParaRPr lang="sk-SK"/>
        </a:p>
      </dgm:t>
    </dgm:pt>
    <dgm:pt modelId="{D97CAE6A-9050-48AC-ADB5-5EA4A28CC880}" type="sibTrans" cxnId="{9904C11F-C843-43EB-9DC2-D91124DF35EC}">
      <dgm:prSet/>
      <dgm:spPr/>
      <dgm:t>
        <a:bodyPr/>
        <a:lstStyle/>
        <a:p>
          <a:endParaRPr lang="sk-SK"/>
        </a:p>
      </dgm:t>
    </dgm:pt>
    <dgm:pt modelId="{CC59CE86-DF84-4284-80A0-85623D4BCF2E}">
      <dgm:prSet phldrT="[Text]"/>
      <dgm:spPr/>
      <dgm:t>
        <a:bodyPr/>
        <a:lstStyle/>
        <a:p>
          <a:r>
            <a:rPr lang="sk-SK" dirty="0"/>
            <a:t>z pohľadu pána Jána ako zamestnanca</a:t>
          </a:r>
        </a:p>
      </dgm:t>
    </dgm:pt>
    <dgm:pt modelId="{1A98E6D5-81C0-4BA0-B67B-2BCBFA23AA1B}" type="parTrans" cxnId="{9210D423-3460-47EE-9A85-CF1D0D7E17A4}">
      <dgm:prSet/>
      <dgm:spPr/>
      <dgm:t>
        <a:bodyPr/>
        <a:lstStyle/>
        <a:p>
          <a:endParaRPr lang="sk-SK"/>
        </a:p>
      </dgm:t>
    </dgm:pt>
    <dgm:pt modelId="{87924BD5-811F-4752-B5BD-AEC2CEE6D449}" type="sibTrans" cxnId="{9210D423-3460-47EE-9A85-CF1D0D7E17A4}">
      <dgm:prSet/>
      <dgm:spPr/>
      <dgm:t>
        <a:bodyPr/>
        <a:lstStyle/>
        <a:p>
          <a:endParaRPr lang="sk-SK"/>
        </a:p>
      </dgm:t>
    </dgm:pt>
    <dgm:pt modelId="{A011A11F-2113-448C-B264-26A6AD052D36}" type="pres">
      <dgm:prSet presAssocID="{77B969EA-B6B9-4DFE-98D6-819531DDCBA9}" presName="linearFlow" presStyleCnt="0">
        <dgm:presLayoutVars>
          <dgm:dir/>
          <dgm:resizeHandles val="exact"/>
        </dgm:presLayoutVars>
      </dgm:prSet>
      <dgm:spPr/>
    </dgm:pt>
    <dgm:pt modelId="{D69CEAA1-6122-413F-88A9-177E36D1EE8F}" type="pres">
      <dgm:prSet presAssocID="{44F4C97E-0C53-4CC6-BFB9-CB66B95D2864}" presName="composite" presStyleCnt="0"/>
      <dgm:spPr/>
    </dgm:pt>
    <dgm:pt modelId="{F6FF3AC9-23A7-4B28-858E-E7DE76725B1A}" type="pres">
      <dgm:prSet presAssocID="{44F4C97E-0C53-4CC6-BFB9-CB66B95D286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67E7D5-F421-4C05-8A43-112075892EF8}" type="pres">
      <dgm:prSet presAssocID="{44F4C97E-0C53-4CC6-BFB9-CB66B95D2864}" presName="txShp" presStyleLbl="node1" presStyleIdx="0" presStyleCnt="3" custLinFactNeighborX="1900" custLinFactNeighborY="3167">
        <dgm:presLayoutVars>
          <dgm:bulletEnabled val="1"/>
        </dgm:presLayoutVars>
      </dgm:prSet>
      <dgm:spPr/>
    </dgm:pt>
    <dgm:pt modelId="{3B4A679A-6F4D-4130-863F-1ABFA6160ACE}" type="pres">
      <dgm:prSet presAssocID="{1D73E4D4-7F77-496A-BAF7-C588C2D46495}" presName="spacing" presStyleCnt="0"/>
      <dgm:spPr/>
    </dgm:pt>
    <dgm:pt modelId="{3061B286-342D-481B-BA6F-BADC16EB630F}" type="pres">
      <dgm:prSet presAssocID="{C3978A47-B557-4610-82E6-72DE80A78215}" presName="composite" presStyleCnt="0"/>
      <dgm:spPr/>
    </dgm:pt>
    <dgm:pt modelId="{00B2C1E6-AE24-4529-A2EC-56F13883DE8B}" type="pres">
      <dgm:prSet presAssocID="{C3978A47-B557-4610-82E6-72DE80A7821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D727FD-6B41-4424-8D31-D5C2756BF5C9}" type="pres">
      <dgm:prSet presAssocID="{C3978A47-B557-4610-82E6-72DE80A78215}" presName="txShp" presStyleLbl="node1" presStyleIdx="1" presStyleCnt="3">
        <dgm:presLayoutVars>
          <dgm:bulletEnabled val="1"/>
        </dgm:presLayoutVars>
      </dgm:prSet>
      <dgm:spPr/>
    </dgm:pt>
    <dgm:pt modelId="{549369F8-2DFA-4F27-BB11-ED89F3B2BCEE}" type="pres">
      <dgm:prSet presAssocID="{D97CAE6A-9050-48AC-ADB5-5EA4A28CC880}" presName="spacing" presStyleCnt="0"/>
      <dgm:spPr/>
    </dgm:pt>
    <dgm:pt modelId="{D2836887-685E-416B-A1DE-04425D3106B6}" type="pres">
      <dgm:prSet presAssocID="{CC59CE86-DF84-4284-80A0-85623D4BCF2E}" presName="composite" presStyleCnt="0"/>
      <dgm:spPr/>
    </dgm:pt>
    <dgm:pt modelId="{273ECEF2-3399-4E8F-9AED-5E0B27AAEB60}" type="pres">
      <dgm:prSet presAssocID="{CC59CE86-DF84-4284-80A0-85623D4BCF2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25A6F9-9DA4-4CC7-BAE0-5B19C1FD2DE6}" type="pres">
      <dgm:prSet presAssocID="{CC59CE86-DF84-4284-80A0-85623D4BCF2E}" presName="txShp" presStyleLbl="node1" presStyleIdx="2" presStyleCnt="3">
        <dgm:presLayoutVars>
          <dgm:bulletEnabled val="1"/>
        </dgm:presLayoutVars>
      </dgm:prSet>
      <dgm:spPr/>
    </dgm:pt>
  </dgm:ptLst>
  <dgm:cxnLst>
    <dgm:cxn modelId="{613A8509-5F63-4770-A73C-A1B41CF9326D}" type="presOf" srcId="{C3978A47-B557-4610-82E6-72DE80A78215}" destId="{D1D727FD-6B41-4424-8D31-D5C2756BF5C9}" srcOrd="0" destOrd="0" presId="urn:microsoft.com/office/officeart/2005/8/layout/vList3"/>
    <dgm:cxn modelId="{9904C11F-C843-43EB-9DC2-D91124DF35EC}" srcId="{77B969EA-B6B9-4DFE-98D6-819531DDCBA9}" destId="{C3978A47-B557-4610-82E6-72DE80A78215}" srcOrd="1" destOrd="0" parTransId="{0193F10E-F833-4F69-A7BE-4B1A563BC8FC}" sibTransId="{D97CAE6A-9050-48AC-ADB5-5EA4A28CC880}"/>
    <dgm:cxn modelId="{9210D423-3460-47EE-9A85-CF1D0D7E17A4}" srcId="{77B969EA-B6B9-4DFE-98D6-819531DDCBA9}" destId="{CC59CE86-DF84-4284-80A0-85623D4BCF2E}" srcOrd="2" destOrd="0" parTransId="{1A98E6D5-81C0-4BA0-B67B-2BCBFA23AA1B}" sibTransId="{87924BD5-811F-4752-B5BD-AEC2CEE6D449}"/>
    <dgm:cxn modelId="{761A923C-32A7-4A4E-895A-A0BA5E3B16C2}" srcId="{77B969EA-B6B9-4DFE-98D6-819531DDCBA9}" destId="{44F4C97E-0C53-4CC6-BFB9-CB66B95D2864}" srcOrd="0" destOrd="0" parTransId="{E101E1F4-6DD9-47E0-9BC2-AEDC74507C54}" sibTransId="{1D73E4D4-7F77-496A-BAF7-C588C2D46495}"/>
    <dgm:cxn modelId="{318D8857-7074-41E2-8A62-1924ADE94BB9}" type="presOf" srcId="{CC59CE86-DF84-4284-80A0-85623D4BCF2E}" destId="{FA25A6F9-9DA4-4CC7-BAE0-5B19C1FD2DE6}" srcOrd="0" destOrd="0" presId="urn:microsoft.com/office/officeart/2005/8/layout/vList3"/>
    <dgm:cxn modelId="{6896085A-BAFB-47C9-BB1B-6D5FC62D32CE}" type="presOf" srcId="{44F4C97E-0C53-4CC6-BFB9-CB66B95D2864}" destId="{0A67E7D5-F421-4C05-8A43-112075892EF8}" srcOrd="0" destOrd="0" presId="urn:microsoft.com/office/officeart/2005/8/layout/vList3"/>
    <dgm:cxn modelId="{9B0829B7-72C5-4D4B-BEAE-EA4477842CB6}" type="presOf" srcId="{77B969EA-B6B9-4DFE-98D6-819531DDCBA9}" destId="{A011A11F-2113-448C-B264-26A6AD052D36}" srcOrd="0" destOrd="0" presId="urn:microsoft.com/office/officeart/2005/8/layout/vList3"/>
    <dgm:cxn modelId="{789779A8-2FA6-46CD-94CE-9D2DB1D8C9D1}" type="presParOf" srcId="{A011A11F-2113-448C-B264-26A6AD052D36}" destId="{D69CEAA1-6122-413F-88A9-177E36D1EE8F}" srcOrd="0" destOrd="0" presId="urn:microsoft.com/office/officeart/2005/8/layout/vList3"/>
    <dgm:cxn modelId="{DC5DE97B-7B12-41B7-8E65-6E97A72C71BF}" type="presParOf" srcId="{D69CEAA1-6122-413F-88A9-177E36D1EE8F}" destId="{F6FF3AC9-23A7-4B28-858E-E7DE76725B1A}" srcOrd="0" destOrd="0" presId="urn:microsoft.com/office/officeart/2005/8/layout/vList3"/>
    <dgm:cxn modelId="{0797E7D5-A2B3-4141-AA6D-0DAB6C85BF35}" type="presParOf" srcId="{D69CEAA1-6122-413F-88A9-177E36D1EE8F}" destId="{0A67E7D5-F421-4C05-8A43-112075892EF8}" srcOrd="1" destOrd="0" presId="urn:microsoft.com/office/officeart/2005/8/layout/vList3"/>
    <dgm:cxn modelId="{604C1F76-4F6D-40CF-B7CE-CFE027DA6B31}" type="presParOf" srcId="{A011A11F-2113-448C-B264-26A6AD052D36}" destId="{3B4A679A-6F4D-4130-863F-1ABFA6160ACE}" srcOrd="1" destOrd="0" presId="urn:microsoft.com/office/officeart/2005/8/layout/vList3"/>
    <dgm:cxn modelId="{E8AFA678-CC18-4EC0-B15D-8406E8399ADE}" type="presParOf" srcId="{A011A11F-2113-448C-B264-26A6AD052D36}" destId="{3061B286-342D-481B-BA6F-BADC16EB630F}" srcOrd="2" destOrd="0" presId="urn:microsoft.com/office/officeart/2005/8/layout/vList3"/>
    <dgm:cxn modelId="{BB03671B-979F-4D05-BB44-137B373D3749}" type="presParOf" srcId="{3061B286-342D-481B-BA6F-BADC16EB630F}" destId="{00B2C1E6-AE24-4529-A2EC-56F13883DE8B}" srcOrd="0" destOrd="0" presId="urn:microsoft.com/office/officeart/2005/8/layout/vList3"/>
    <dgm:cxn modelId="{DA0AF8BA-03B2-4212-83DC-1BD947809E18}" type="presParOf" srcId="{3061B286-342D-481B-BA6F-BADC16EB630F}" destId="{D1D727FD-6B41-4424-8D31-D5C2756BF5C9}" srcOrd="1" destOrd="0" presId="urn:microsoft.com/office/officeart/2005/8/layout/vList3"/>
    <dgm:cxn modelId="{66CC3F90-D25A-44CC-9FDB-ECA82C3763D5}" type="presParOf" srcId="{A011A11F-2113-448C-B264-26A6AD052D36}" destId="{549369F8-2DFA-4F27-BB11-ED89F3B2BCEE}" srcOrd="3" destOrd="0" presId="urn:microsoft.com/office/officeart/2005/8/layout/vList3"/>
    <dgm:cxn modelId="{23481CE7-3DF9-4EFA-8583-41EAC8AFBCC3}" type="presParOf" srcId="{A011A11F-2113-448C-B264-26A6AD052D36}" destId="{D2836887-685E-416B-A1DE-04425D3106B6}" srcOrd="4" destOrd="0" presId="urn:microsoft.com/office/officeart/2005/8/layout/vList3"/>
    <dgm:cxn modelId="{8BE2E53F-9849-4933-8194-D85093AF44AC}" type="presParOf" srcId="{D2836887-685E-416B-A1DE-04425D3106B6}" destId="{273ECEF2-3399-4E8F-9AED-5E0B27AAEB60}" srcOrd="0" destOrd="0" presId="urn:microsoft.com/office/officeart/2005/8/layout/vList3"/>
    <dgm:cxn modelId="{76B74520-AAD2-4B8C-B463-7B08E45D0C61}" type="presParOf" srcId="{D2836887-685E-416B-A1DE-04425D3106B6}" destId="{FA25A6F9-9DA4-4CC7-BAE0-5B19C1FD2D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B969EA-B6B9-4DFE-98D6-819531DDCBA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44F4C97E-0C53-4CC6-BFB9-CB66B95D2864}">
      <dgm:prSet phldrT="[Text]"/>
      <dgm:spPr/>
      <dgm:t>
        <a:bodyPr/>
        <a:lstStyle/>
        <a:p>
          <a:r>
            <a:rPr lang="sk-SK" dirty="0"/>
            <a:t>z pohľadu rodiny</a:t>
          </a:r>
        </a:p>
      </dgm:t>
    </dgm:pt>
    <dgm:pt modelId="{E101E1F4-6DD9-47E0-9BC2-AEDC74507C54}" type="parTrans" cxnId="{761A923C-32A7-4A4E-895A-A0BA5E3B16C2}">
      <dgm:prSet/>
      <dgm:spPr/>
      <dgm:t>
        <a:bodyPr/>
        <a:lstStyle/>
        <a:p>
          <a:endParaRPr lang="sk-SK"/>
        </a:p>
      </dgm:t>
    </dgm:pt>
    <dgm:pt modelId="{1D73E4D4-7F77-496A-BAF7-C588C2D46495}" type="sibTrans" cxnId="{761A923C-32A7-4A4E-895A-A0BA5E3B16C2}">
      <dgm:prSet/>
      <dgm:spPr/>
      <dgm:t>
        <a:bodyPr/>
        <a:lstStyle/>
        <a:p>
          <a:endParaRPr lang="sk-SK"/>
        </a:p>
      </dgm:t>
    </dgm:pt>
    <dgm:pt modelId="{C3978A47-B557-4610-82E6-72DE80A78215}">
      <dgm:prSet phldrT="[Text]"/>
      <dgm:spPr/>
      <dgm:t>
        <a:bodyPr/>
        <a:lstStyle/>
        <a:p>
          <a:r>
            <a:rPr lang="sk-SK" dirty="0"/>
            <a:t>z pohľadu podniku pani Zuzany</a:t>
          </a:r>
        </a:p>
      </dgm:t>
    </dgm:pt>
    <dgm:pt modelId="{0193F10E-F833-4F69-A7BE-4B1A563BC8FC}" type="parTrans" cxnId="{9904C11F-C843-43EB-9DC2-D91124DF35EC}">
      <dgm:prSet/>
      <dgm:spPr/>
      <dgm:t>
        <a:bodyPr/>
        <a:lstStyle/>
        <a:p>
          <a:endParaRPr lang="sk-SK"/>
        </a:p>
      </dgm:t>
    </dgm:pt>
    <dgm:pt modelId="{D97CAE6A-9050-48AC-ADB5-5EA4A28CC880}" type="sibTrans" cxnId="{9904C11F-C843-43EB-9DC2-D91124DF35EC}">
      <dgm:prSet/>
      <dgm:spPr/>
      <dgm:t>
        <a:bodyPr/>
        <a:lstStyle/>
        <a:p>
          <a:endParaRPr lang="sk-SK"/>
        </a:p>
      </dgm:t>
    </dgm:pt>
    <dgm:pt modelId="{CC59CE86-DF84-4284-80A0-85623D4BCF2E}">
      <dgm:prSet phldrT="[Text]"/>
      <dgm:spPr/>
      <dgm:t>
        <a:bodyPr/>
        <a:lstStyle/>
        <a:p>
          <a:r>
            <a:rPr lang="sk-SK" dirty="0"/>
            <a:t>z pohľadu pána Jána ako zamestnanca</a:t>
          </a:r>
        </a:p>
      </dgm:t>
    </dgm:pt>
    <dgm:pt modelId="{1A98E6D5-81C0-4BA0-B67B-2BCBFA23AA1B}" type="parTrans" cxnId="{9210D423-3460-47EE-9A85-CF1D0D7E17A4}">
      <dgm:prSet/>
      <dgm:spPr/>
      <dgm:t>
        <a:bodyPr/>
        <a:lstStyle/>
        <a:p>
          <a:endParaRPr lang="sk-SK"/>
        </a:p>
      </dgm:t>
    </dgm:pt>
    <dgm:pt modelId="{87924BD5-811F-4752-B5BD-AEC2CEE6D449}" type="sibTrans" cxnId="{9210D423-3460-47EE-9A85-CF1D0D7E17A4}">
      <dgm:prSet/>
      <dgm:spPr/>
      <dgm:t>
        <a:bodyPr/>
        <a:lstStyle/>
        <a:p>
          <a:endParaRPr lang="sk-SK"/>
        </a:p>
      </dgm:t>
    </dgm:pt>
    <dgm:pt modelId="{A011A11F-2113-448C-B264-26A6AD052D36}" type="pres">
      <dgm:prSet presAssocID="{77B969EA-B6B9-4DFE-98D6-819531DDCBA9}" presName="linearFlow" presStyleCnt="0">
        <dgm:presLayoutVars>
          <dgm:dir/>
          <dgm:resizeHandles val="exact"/>
        </dgm:presLayoutVars>
      </dgm:prSet>
      <dgm:spPr/>
    </dgm:pt>
    <dgm:pt modelId="{D69CEAA1-6122-413F-88A9-177E36D1EE8F}" type="pres">
      <dgm:prSet presAssocID="{44F4C97E-0C53-4CC6-BFB9-CB66B95D2864}" presName="composite" presStyleCnt="0"/>
      <dgm:spPr/>
    </dgm:pt>
    <dgm:pt modelId="{F6FF3AC9-23A7-4B28-858E-E7DE76725B1A}" type="pres">
      <dgm:prSet presAssocID="{44F4C97E-0C53-4CC6-BFB9-CB66B95D286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A67E7D5-F421-4C05-8A43-112075892EF8}" type="pres">
      <dgm:prSet presAssocID="{44F4C97E-0C53-4CC6-BFB9-CB66B95D2864}" presName="txShp" presStyleLbl="node1" presStyleIdx="0" presStyleCnt="3" custLinFactNeighborX="1900" custLinFactNeighborY="3167">
        <dgm:presLayoutVars>
          <dgm:bulletEnabled val="1"/>
        </dgm:presLayoutVars>
      </dgm:prSet>
      <dgm:spPr/>
    </dgm:pt>
    <dgm:pt modelId="{3B4A679A-6F4D-4130-863F-1ABFA6160ACE}" type="pres">
      <dgm:prSet presAssocID="{1D73E4D4-7F77-496A-BAF7-C588C2D46495}" presName="spacing" presStyleCnt="0"/>
      <dgm:spPr/>
    </dgm:pt>
    <dgm:pt modelId="{3061B286-342D-481B-BA6F-BADC16EB630F}" type="pres">
      <dgm:prSet presAssocID="{C3978A47-B557-4610-82E6-72DE80A78215}" presName="composite" presStyleCnt="0"/>
      <dgm:spPr/>
    </dgm:pt>
    <dgm:pt modelId="{00B2C1E6-AE24-4529-A2EC-56F13883DE8B}" type="pres">
      <dgm:prSet presAssocID="{C3978A47-B557-4610-82E6-72DE80A78215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1D727FD-6B41-4424-8D31-D5C2756BF5C9}" type="pres">
      <dgm:prSet presAssocID="{C3978A47-B557-4610-82E6-72DE80A78215}" presName="txShp" presStyleLbl="node1" presStyleIdx="1" presStyleCnt="3">
        <dgm:presLayoutVars>
          <dgm:bulletEnabled val="1"/>
        </dgm:presLayoutVars>
      </dgm:prSet>
      <dgm:spPr/>
    </dgm:pt>
    <dgm:pt modelId="{549369F8-2DFA-4F27-BB11-ED89F3B2BCEE}" type="pres">
      <dgm:prSet presAssocID="{D97CAE6A-9050-48AC-ADB5-5EA4A28CC880}" presName="spacing" presStyleCnt="0"/>
      <dgm:spPr/>
    </dgm:pt>
    <dgm:pt modelId="{D2836887-685E-416B-A1DE-04425D3106B6}" type="pres">
      <dgm:prSet presAssocID="{CC59CE86-DF84-4284-80A0-85623D4BCF2E}" presName="composite" presStyleCnt="0"/>
      <dgm:spPr/>
    </dgm:pt>
    <dgm:pt modelId="{273ECEF2-3399-4E8F-9AED-5E0B27AAEB60}" type="pres">
      <dgm:prSet presAssocID="{CC59CE86-DF84-4284-80A0-85623D4BCF2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A25A6F9-9DA4-4CC7-BAE0-5B19C1FD2DE6}" type="pres">
      <dgm:prSet presAssocID="{CC59CE86-DF84-4284-80A0-85623D4BCF2E}" presName="txShp" presStyleLbl="node1" presStyleIdx="2" presStyleCnt="3">
        <dgm:presLayoutVars>
          <dgm:bulletEnabled val="1"/>
        </dgm:presLayoutVars>
      </dgm:prSet>
      <dgm:spPr/>
    </dgm:pt>
  </dgm:ptLst>
  <dgm:cxnLst>
    <dgm:cxn modelId="{613A8509-5F63-4770-A73C-A1B41CF9326D}" type="presOf" srcId="{C3978A47-B557-4610-82E6-72DE80A78215}" destId="{D1D727FD-6B41-4424-8D31-D5C2756BF5C9}" srcOrd="0" destOrd="0" presId="urn:microsoft.com/office/officeart/2005/8/layout/vList3"/>
    <dgm:cxn modelId="{9904C11F-C843-43EB-9DC2-D91124DF35EC}" srcId="{77B969EA-B6B9-4DFE-98D6-819531DDCBA9}" destId="{C3978A47-B557-4610-82E6-72DE80A78215}" srcOrd="1" destOrd="0" parTransId="{0193F10E-F833-4F69-A7BE-4B1A563BC8FC}" sibTransId="{D97CAE6A-9050-48AC-ADB5-5EA4A28CC880}"/>
    <dgm:cxn modelId="{9210D423-3460-47EE-9A85-CF1D0D7E17A4}" srcId="{77B969EA-B6B9-4DFE-98D6-819531DDCBA9}" destId="{CC59CE86-DF84-4284-80A0-85623D4BCF2E}" srcOrd="2" destOrd="0" parTransId="{1A98E6D5-81C0-4BA0-B67B-2BCBFA23AA1B}" sibTransId="{87924BD5-811F-4752-B5BD-AEC2CEE6D449}"/>
    <dgm:cxn modelId="{761A923C-32A7-4A4E-895A-A0BA5E3B16C2}" srcId="{77B969EA-B6B9-4DFE-98D6-819531DDCBA9}" destId="{44F4C97E-0C53-4CC6-BFB9-CB66B95D2864}" srcOrd="0" destOrd="0" parTransId="{E101E1F4-6DD9-47E0-9BC2-AEDC74507C54}" sibTransId="{1D73E4D4-7F77-496A-BAF7-C588C2D46495}"/>
    <dgm:cxn modelId="{318D8857-7074-41E2-8A62-1924ADE94BB9}" type="presOf" srcId="{CC59CE86-DF84-4284-80A0-85623D4BCF2E}" destId="{FA25A6F9-9DA4-4CC7-BAE0-5B19C1FD2DE6}" srcOrd="0" destOrd="0" presId="urn:microsoft.com/office/officeart/2005/8/layout/vList3"/>
    <dgm:cxn modelId="{6896085A-BAFB-47C9-BB1B-6D5FC62D32CE}" type="presOf" srcId="{44F4C97E-0C53-4CC6-BFB9-CB66B95D2864}" destId="{0A67E7D5-F421-4C05-8A43-112075892EF8}" srcOrd="0" destOrd="0" presId="urn:microsoft.com/office/officeart/2005/8/layout/vList3"/>
    <dgm:cxn modelId="{9B0829B7-72C5-4D4B-BEAE-EA4477842CB6}" type="presOf" srcId="{77B969EA-B6B9-4DFE-98D6-819531DDCBA9}" destId="{A011A11F-2113-448C-B264-26A6AD052D36}" srcOrd="0" destOrd="0" presId="urn:microsoft.com/office/officeart/2005/8/layout/vList3"/>
    <dgm:cxn modelId="{789779A8-2FA6-46CD-94CE-9D2DB1D8C9D1}" type="presParOf" srcId="{A011A11F-2113-448C-B264-26A6AD052D36}" destId="{D69CEAA1-6122-413F-88A9-177E36D1EE8F}" srcOrd="0" destOrd="0" presId="urn:microsoft.com/office/officeart/2005/8/layout/vList3"/>
    <dgm:cxn modelId="{DC5DE97B-7B12-41B7-8E65-6E97A72C71BF}" type="presParOf" srcId="{D69CEAA1-6122-413F-88A9-177E36D1EE8F}" destId="{F6FF3AC9-23A7-4B28-858E-E7DE76725B1A}" srcOrd="0" destOrd="0" presId="urn:microsoft.com/office/officeart/2005/8/layout/vList3"/>
    <dgm:cxn modelId="{0797E7D5-A2B3-4141-AA6D-0DAB6C85BF35}" type="presParOf" srcId="{D69CEAA1-6122-413F-88A9-177E36D1EE8F}" destId="{0A67E7D5-F421-4C05-8A43-112075892EF8}" srcOrd="1" destOrd="0" presId="urn:microsoft.com/office/officeart/2005/8/layout/vList3"/>
    <dgm:cxn modelId="{604C1F76-4F6D-40CF-B7CE-CFE027DA6B31}" type="presParOf" srcId="{A011A11F-2113-448C-B264-26A6AD052D36}" destId="{3B4A679A-6F4D-4130-863F-1ABFA6160ACE}" srcOrd="1" destOrd="0" presId="urn:microsoft.com/office/officeart/2005/8/layout/vList3"/>
    <dgm:cxn modelId="{E8AFA678-CC18-4EC0-B15D-8406E8399ADE}" type="presParOf" srcId="{A011A11F-2113-448C-B264-26A6AD052D36}" destId="{3061B286-342D-481B-BA6F-BADC16EB630F}" srcOrd="2" destOrd="0" presId="urn:microsoft.com/office/officeart/2005/8/layout/vList3"/>
    <dgm:cxn modelId="{BB03671B-979F-4D05-BB44-137B373D3749}" type="presParOf" srcId="{3061B286-342D-481B-BA6F-BADC16EB630F}" destId="{00B2C1E6-AE24-4529-A2EC-56F13883DE8B}" srcOrd="0" destOrd="0" presId="urn:microsoft.com/office/officeart/2005/8/layout/vList3"/>
    <dgm:cxn modelId="{DA0AF8BA-03B2-4212-83DC-1BD947809E18}" type="presParOf" srcId="{3061B286-342D-481B-BA6F-BADC16EB630F}" destId="{D1D727FD-6B41-4424-8D31-D5C2756BF5C9}" srcOrd="1" destOrd="0" presId="urn:microsoft.com/office/officeart/2005/8/layout/vList3"/>
    <dgm:cxn modelId="{66CC3F90-D25A-44CC-9FDB-ECA82C3763D5}" type="presParOf" srcId="{A011A11F-2113-448C-B264-26A6AD052D36}" destId="{549369F8-2DFA-4F27-BB11-ED89F3B2BCEE}" srcOrd="3" destOrd="0" presId="urn:microsoft.com/office/officeart/2005/8/layout/vList3"/>
    <dgm:cxn modelId="{23481CE7-3DF9-4EFA-8583-41EAC8AFBCC3}" type="presParOf" srcId="{A011A11F-2113-448C-B264-26A6AD052D36}" destId="{D2836887-685E-416B-A1DE-04425D3106B6}" srcOrd="4" destOrd="0" presId="urn:microsoft.com/office/officeart/2005/8/layout/vList3"/>
    <dgm:cxn modelId="{8BE2E53F-9849-4933-8194-D85093AF44AC}" type="presParOf" srcId="{D2836887-685E-416B-A1DE-04425D3106B6}" destId="{273ECEF2-3399-4E8F-9AED-5E0B27AAEB60}" srcOrd="0" destOrd="0" presId="urn:microsoft.com/office/officeart/2005/8/layout/vList3"/>
    <dgm:cxn modelId="{76B74520-AAD2-4B8C-B463-7B08E45D0C61}" type="presParOf" srcId="{D2836887-685E-416B-A1DE-04425D3106B6}" destId="{FA25A6F9-9DA4-4CC7-BAE0-5B19C1FD2DE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5BA1C-756F-4729-950B-26D2C97DC835}">
      <dsp:nvSpPr>
        <dsp:cNvPr id="0" name=""/>
        <dsp:cNvSpPr/>
      </dsp:nvSpPr>
      <dsp:spPr>
        <a:xfrm>
          <a:off x="2655039" y="1763730"/>
          <a:ext cx="1256975" cy="1256975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500" kern="1200" dirty="0"/>
            <a:t>jednotlivci</a:t>
          </a:r>
        </a:p>
      </dsp:txBody>
      <dsp:txXfrm>
        <a:off x="2839119" y="1947810"/>
        <a:ext cx="888815" cy="888815"/>
      </dsp:txXfrm>
    </dsp:sp>
    <dsp:sp modelId="{672CD392-87E9-4B62-B76C-165FFF64BD25}">
      <dsp:nvSpPr>
        <dsp:cNvPr id="0" name=""/>
        <dsp:cNvSpPr/>
      </dsp:nvSpPr>
      <dsp:spPr>
        <a:xfrm rot="16200000">
          <a:off x="3150122" y="1305888"/>
          <a:ext cx="266809" cy="42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3190144" y="1431384"/>
        <a:ext cx="186766" cy="256423"/>
      </dsp:txXfrm>
    </dsp:sp>
    <dsp:sp modelId="{4F0631EE-9047-4385-9B13-51E4ED916A91}">
      <dsp:nvSpPr>
        <dsp:cNvPr id="0" name=""/>
        <dsp:cNvSpPr/>
      </dsp:nvSpPr>
      <dsp:spPr>
        <a:xfrm>
          <a:off x="2655039" y="3340"/>
          <a:ext cx="1256975" cy="1256975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životné prostredie</a:t>
          </a:r>
        </a:p>
      </dsp:txBody>
      <dsp:txXfrm>
        <a:off x="2839119" y="187420"/>
        <a:ext cx="888815" cy="888815"/>
      </dsp:txXfrm>
    </dsp:sp>
    <dsp:sp modelId="{2F54AE95-7F4B-4B26-ADB4-F1B2E7B17026}">
      <dsp:nvSpPr>
        <dsp:cNvPr id="0" name=""/>
        <dsp:cNvSpPr/>
      </dsp:nvSpPr>
      <dsp:spPr>
        <a:xfrm>
          <a:off x="4022765" y="2178532"/>
          <a:ext cx="266809" cy="42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4022765" y="2264006"/>
        <a:ext cx="186766" cy="256423"/>
      </dsp:txXfrm>
    </dsp:sp>
    <dsp:sp modelId="{98580687-544A-44E5-AE80-509953D5C5A5}">
      <dsp:nvSpPr>
        <dsp:cNvPr id="0" name=""/>
        <dsp:cNvSpPr/>
      </dsp:nvSpPr>
      <dsp:spPr>
        <a:xfrm>
          <a:off x="4415429" y="1763730"/>
          <a:ext cx="1256975" cy="1256975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zamestnanie</a:t>
          </a:r>
        </a:p>
      </dsp:txBody>
      <dsp:txXfrm>
        <a:off x="4599509" y="1947810"/>
        <a:ext cx="888815" cy="888815"/>
      </dsp:txXfrm>
    </dsp:sp>
    <dsp:sp modelId="{1B88A1EA-9D6B-4B45-AFF4-118C8424BDF4}">
      <dsp:nvSpPr>
        <dsp:cNvPr id="0" name=""/>
        <dsp:cNvSpPr/>
      </dsp:nvSpPr>
      <dsp:spPr>
        <a:xfrm rot="5400000">
          <a:off x="3150122" y="3051175"/>
          <a:ext cx="266809" cy="42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>
        <a:off x="3190144" y="3096628"/>
        <a:ext cx="186766" cy="256423"/>
      </dsp:txXfrm>
    </dsp:sp>
    <dsp:sp modelId="{FA351148-D154-487E-A546-AE7246E12AE4}">
      <dsp:nvSpPr>
        <dsp:cNvPr id="0" name=""/>
        <dsp:cNvSpPr/>
      </dsp:nvSpPr>
      <dsp:spPr>
        <a:xfrm>
          <a:off x="2655039" y="3524120"/>
          <a:ext cx="1256975" cy="1256975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trh</a:t>
          </a:r>
        </a:p>
      </dsp:txBody>
      <dsp:txXfrm>
        <a:off x="2839119" y="3708200"/>
        <a:ext cx="888815" cy="888815"/>
      </dsp:txXfrm>
    </dsp:sp>
    <dsp:sp modelId="{39C0DD1A-A019-4589-AADB-2FDF6993329A}">
      <dsp:nvSpPr>
        <dsp:cNvPr id="0" name=""/>
        <dsp:cNvSpPr/>
      </dsp:nvSpPr>
      <dsp:spPr>
        <a:xfrm rot="10800000">
          <a:off x="2277478" y="2178532"/>
          <a:ext cx="266809" cy="4273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200" kern="1200"/>
        </a:p>
      </dsp:txBody>
      <dsp:txXfrm rot="10800000">
        <a:off x="2357521" y="2264006"/>
        <a:ext cx="186766" cy="256423"/>
      </dsp:txXfrm>
    </dsp:sp>
    <dsp:sp modelId="{90C7CD8D-4465-4D24-A3E9-8759BE87E965}">
      <dsp:nvSpPr>
        <dsp:cNvPr id="0" name=""/>
        <dsp:cNvSpPr/>
      </dsp:nvSpPr>
      <dsp:spPr>
        <a:xfrm>
          <a:off x="894649" y="1763730"/>
          <a:ext cx="1256975" cy="1256975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kern="1200" dirty="0"/>
            <a:t>miestna komunita</a:t>
          </a:r>
        </a:p>
      </dsp:txBody>
      <dsp:txXfrm>
        <a:off x="1078729" y="1947810"/>
        <a:ext cx="888815" cy="888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7E7D5-F421-4C05-8A43-112075892EF8}">
      <dsp:nvSpPr>
        <dsp:cNvPr id="0" name=""/>
        <dsp:cNvSpPr/>
      </dsp:nvSpPr>
      <dsp:spPr>
        <a:xfrm rot="10800000">
          <a:off x="1500405" y="46132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rodiny</a:t>
          </a:r>
        </a:p>
      </dsp:txBody>
      <dsp:txXfrm rot="10800000">
        <a:off x="1837819" y="46132"/>
        <a:ext cx="3955972" cy="1349658"/>
      </dsp:txXfrm>
    </dsp:sp>
    <dsp:sp modelId="{F6FF3AC9-23A7-4B28-858E-E7DE76725B1A}">
      <dsp:nvSpPr>
        <dsp:cNvPr id="0" name=""/>
        <dsp:cNvSpPr/>
      </dsp:nvSpPr>
      <dsp:spPr>
        <a:xfrm>
          <a:off x="744002" y="3388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727FD-6B41-4424-8D31-D5C2756BF5C9}">
      <dsp:nvSpPr>
        <dsp:cNvPr id="0" name=""/>
        <dsp:cNvSpPr/>
      </dsp:nvSpPr>
      <dsp:spPr>
        <a:xfrm rot="10800000">
          <a:off x="1418831" y="1755931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podniku pani Zuzany</a:t>
          </a:r>
        </a:p>
      </dsp:txBody>
      <dsp:txXfrm rot="10800000">
        <a:off x="1756245" y="1755931"/>
        <a:ext cx="3955972" cy="1349658"/>
      </dsp:txXfrm>
    </dsp:sp>
    <dsp:sp modelId="{00B2C1E6-AE24-4529-A2EC-56F13883DE8B}">
      <dsp:nvSpPr>
        <dsp:cNvPr id="0" name=""/>
        <dsp:cNvSpPr/>
      </dsp:nvSpPr>
      <dsp:spPr>
        <a:xfrm>
          <a:off x="744002" y="1755931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5A6F9-9DA4-4CC7-BAE0-5B19C1FD2DE6}">
      <dsp:nvSpPr>
        <dsp:cNvPr id="0" name=""/>
        <dsp:cNvSpPr/>
      </dsp:nvSpPr>
      <dsp:spPr>
        <a:xfrm rot="10800000">
          <a:off x="1418831" y="3508473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pána Jána ako zamestnanca</a:t>
          </a:r>
        </a:p>
      </dsp:txBody>
      <dsp:txXfrm rot="10800000">
        <a:off x="1756245" y="3508473"/>
        <a:ext cx="3955972" cy="1349658"/>
      </dsp:txXfrm>
    </dsp:sp>
    <dsp:sp modelId="{273ECEF2-3399-4E8F-9AED-5E0B27AAEB60}">
      <dsp:nvSpPr>
        <dsp:cNvPr id="0" name=""/>
        <dsp:cNvSpPr/>
      </dsp:nvSpPr>
      <dsp:spPr>
        <a:xfrm>
          <a:off x="744002" y="3508473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7E7D5-F421-4C05-8A43-112075892EF8}">
      <dsp:nvSpPr>
        <dsp:cNvPr id="0" name=""/>
        <dsp:cNvSpPr/>
      </dsp:nvSpPr>
      <dsp:spPr>
        <a:xfrm rot="10800000">
          <a:off x="1500405" y="46132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rodiny</a:t>
          </a:r>
        </a:p>
      </dsp:txBody>
      <dsp:txXfrm rot="10800000">
        <a:off x="1837819" y="46132"/>
        <a:ext cx="3955972" cy="1349658"/>
      </dsp:txXfrm>
    </dsp:sp>
    <dsp:sp modelId="{F6FF3AC9-23A7-4B28-858E-E7DE76725B1A}">
      <dsp:nvSpPr>
        <dsp:cNvPr id="0" name=""/>
        <dsp:cNvSpPr/>
      </dsp:nvSpPr>
      <dsp:spPr>
        <a:xfrm>
          <a:off x="744002" y="3388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727FD-6B41-4424-8D31-D5C2756BF5C9}">
      <dsp:nvSpPr>
        <dsp:cNvPr id="0" name=""/>
        <dsp:cNvSpPr/>
      </dsp:nvSpPr>
      <dsp:spPr>
        <a:xfrm rot="10800000">
          <a:off x="1418831" y="1755931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podniku pani Zuzany</a:t>
          </a:r>
        </a:p>
      </dsp:txBody>
      <dsp:txXfrm rot="10800000">
        <a:off x="1756245" y="1755931"/>
        <a:ext cx="3955972" cy="1349658"/>
      </dsp:txXfrm>
    </dsp:sp>
    <dsp:sp modelId="{00B2C1E6-AE24-4529-A2EC-56F13883DE8B}">
      <dsp:nvSpPr>
        <dsp:cNvPr id="0" name=""/>
        <dsp:cNvSpPr/>
      </dsp:nvSpPr>
      <dsp:spPr>
        <a:xfrm>
          <a:off x="744002" y="1755931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5A6F9-9DA4-4CC7-BAE0-5B19C1FD2DE6}">
      <dsp:nvSpPr>
        <dsp:cNvPr id="0" name=""/>
        <dsp:cNvSpPr/>
      </dsp:nvSpPr>
      <dsp:spPr>
        <a:xfrm rot="10800000">
          <a:off x="1418831" y="3508473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pána Jána ako zamestnanca</a:t>
          </a:r>
        </a:p>
      </dsp:txBody>
      <dsp:txXfrm rot="10800000">
        <a:off x="1756245" y="3508473"/>
        <a:ext cx="3955972" cy="1349658"/>
      </dsp:txXfrm>
    </dsp:sp>
    <dsp:sp modelId="{273ECEF2-3399-4E8F-9AED-5E0B27AAEB60}">
      <dsp:nvSpPr>
        <dsp:cNvPr id="0" name=""/>
        <dsp:cNvSpPr/>
      </dsp:nvSpPr>
      <dsp:spPr>
        <a:xfrm>
          <a:off x="744002" y="3508473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7E7D5-F421-4C05-8A43-112075892EF8}">
      <dsp:nvSpPr>
        <dsp:cNvPr id="0" name=""/>
        <dsp:cNvSpPr/>
      </dsp:nvSpPr>
      <dsp:spPr>
        <a:xfrm rot="10800000">
          <a:off x="1500405" y="46132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rodiny</a:t>
          </a:r>
        </a:p>
      </dsp:txBody>
      <dsp:txXfrm rot="10800000">
        <a:off x="1837819" y="46132"/>
        <a:ext cx="3955972" cy="1349658"/>
      </dsp:txXfrm>
    </dsp:sp>
    <dsp:sp modelId="{F6FF3AC9-23A7-4B28-858E-E7DE76725B1A}">
      <dsp:nvSpPr>
        <dsp:cNvPr id="0" name=""/>
        <dsp:cNvSpPr/>
      </dsp:nvSpPr>
      <dsp:spPr>
        <a:xfrm>
          <a:off x="744002" y="3388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727FD-6B41-4424-8D31-D5C2756BF5C9}">
      <dsp:nvSpPr>
        <dsp:cNvPr id="0" name=""/>
        <dsp:cNvSpPr/>
      </dsp:nvSpPr>
      <dsp:spPr>
        <a:xfrm rot="10800000">
          <a:off x="1418831" y="1755931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podniku pani Zuzany</a:t>
          </a:r>
        </a:p>
      </dsp:txBody>
      <dsp:txXfrm rot="10800000">
        <a:off x="1756245" y="1755931"/>
        <a:ext cx="3955972" cy="1349658"/>
      </dsp:txXfrm>
    </dsp:sp>
    <dsp:sp modelId="{00B2C1E6-AE24-4529-A2EC-56F13883DE8B}">
      <dsp:nvSpPr>
        <dsp:cNvPr id="0" name=""/>
        <dsp:cNvSpPr/>
      </dsp:nvSpPr>
      <dsp:spPr>
        <a:xfrm>
          <a:off x="744002" y="1755931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5A6F9-9DA4-4CC7-BAE0-5B19C1FD2DE6}">
      <dsp:nvSpPr>
        <dsp:cNvPr id="0" name=""/>
        <dsp:cNvSpPr/>
      </dsp:nvSpPr>
      <dsp:spPr>
        <a:xfrm rot="10800000">
          <a:off x="1418831" y="3508473"/>
          <a:ext cx="4293386" cy="134965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5162" tIns="114300" rIns="21336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kern="1200" dirty="0"/>
            <a:t>z pohľadu pána Jána ako zamestnanca</a:t>
          </a:r>
        </a:p>
      </dsp:txBody>
      <dsp:txXfrm rot="10800000">
        <a:off x="1756245" y="3508473"/>
        <a:ext cx="3955972" cy="1349658"/>
      </dsp:txXfrm>
    </dsp:sp>
    <dsp:sp modelId="{273ECEF2-3399-4E8F-9AED-5E0B27AAEB60}">
      <dsp:nvSpPr>
        <dsp:cNvPr id="0" name=""/>
        <dsp:cNvSpPr/>
      </dsp:nvSpPr>
      <dsp:spPr>
        <a:xfrm>
          <a:off x="744002" y="3508473"/>
          <a:ext cx="1349658" cy="134965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FEA62-CF6B-42A3-B89D-01BDA220DF7B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E0DBA-268B-471B-A811-1445AB2CD1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6308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7A814D-62E6-46EE-84D0-6581B97E5A97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95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5688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505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5872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732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95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952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r>
              <a:rPr lang="sk-S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8504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E0DBA-268B-471B-A811-1445AB2CD135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7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B0E05-27EE-4230-9F82-C825D72C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CCA513-597D-474C-B30F-5B2C2EDA5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E8E985-4977-4FBA-A6B9-8EE818E44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70A5B9C-80BD-4C46-8E59-E76DE74E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631D09C-C435-4896-A269-F3F3A5F9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49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313420-8A96-4BC3-8491-F4DD5FA9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E2F43FB-6DE3-4535-8352-3FBEAD160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C776AB3-D756-4C99-9918-C9B3216A2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26B9142-9A72-4466-9A46-85BC4D51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20D439C-D337-4F2C-B500-3C9C90807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374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E358267B-DBB2-401B-849F-2742799A3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55A8DAD-2A02-4BA7-B15C-5A692DB80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8F34DD8-E247-4AC9-9940-0FBC0C75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8537E7C-32A6-490D-9FF0-2D01A1E42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769062-BE63-48B1-80FC-72D7CAF23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760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9" y="1847850"/>
            <a:ext cx="10515600" cy="4351338"/>
          </a:xfrm>
        </p:spPr>
        <p:txBody>
          <a:bodyPr/>
          <a:lstStyle>
            <a:lvl1pPr marL="457200" indent="-457200">
              <a:buFont typeface="Century Gothic" panose="020B0502020202020204" pitchFamily="34" charset="0"/>
              <a:buChar char="―"/>
              <a:defRPr/>
            </a:lvl1pPr>
            <a:lvl2pPr marL="800100" indent="-342900">
              <a:buFont typeface="Century Gothic" panose="020B0502020202020204" pitchFamily="34" charset="0"/>
              <a:buChar char="―"/>
              <a:defRPr/>
            </a:lvl2pPr>
            <a:lvl3pPr marL="1257300" indent="-342900">
              <a:buFont typeface="Century Gothic" panose="020B0502020202020204" pitchFamily="34" charset="0"/>
              <a:buChar char="―"/>
              <a:defRPr/>
            </a:lvl3pPr>
            <a:lvl4pPr marL="1657350" indent="-285750">
              <a:buFont typeface="Century Gothic" panose="020B0502020202020204" pitchFamily="34" charset="0"/>
              <a:buChar char="―"/>
              <a:defRPr/>
            </a:lvl4pPr>
            <a:lvl5pPr marL="2114550" indent="-285750">
              <a:buFont typeface="Century Gothic" panose="020B0502020202020204" pitchFamily="34" charset="0"/>
              <a:buChar char="―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72367-302F-47E7-8D81-D7E236125BFE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2ECA87-B6B8-4447-A17A-959966FA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E150B948-1E1A-4281-AE9D-8E049C4B9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3697" y="6317176"/>
            <a:ext cx="1827703" cy="430508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BDBF1AD6-0BF5-43A2-946E-683F302709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10599" y="6351510"/>
            <a:ext cx="1632017" cy="36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1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D86557-6DB0-40A1-9054-81BCE1C813DF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065168-B9A5-42A5-B4F3-674AC8CF3405}"/>
              </a:ext>
            </a:extLst>
          </p:cNvPr>
          <p:cNvSpPr/>
          <p:nvPr userDrawn="1"/>
        </p:nvSpPr>
        <p:spPr>
          <a:xfrm>
            <a:off x="8934135" y="150470"/>
            <a:ext cx="2505509" cy="250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A6F8DD-054D-47E3-AC8D-CCCC8CE393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1631" y="-1"/>
            <a:ext cx="1990516" cy="1990516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99F9B28-012B-4717-A6B9-4AB16D4D8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38" y="1393825"/>
            <a:ext cx="8785225" cy="3814763"/>
          </a:xfrm>
        </p:spPr>
        <p:txBody>
          <a:bodyPr anchor="b">
            <a:noAutofit/>
          </a:bodyPr>
          <a:lstStyle>
            <a:lvl1pPr marL="0" indent="0">
              <a:buNone/>
              <a:defRPr sz="8000">
                <a:latin typeface="+mj-lt"/>
              </a:defRPr>
            </a:lvl1pPr>
            <a:lvl2pPr marL="457200" indent="0">
              <a:buNone/>
              <a:defRPr sz="8000">
                <a:latin typeface="+mj-lt"/>
              </a:defRPr>
            </a:lvl2pPr>
            <a:lvl3pPr marL="914400" indent="0">
              <a:buNone/>
              <a:defRPr sz="8000">
                <a:latin typeface="+mj-lt"/>
              </a:defRPr>
            </a:lvl3pPr>
            <a:lvl4pPr marL="1371600" indent="0">
              <a:buNone/>
              <a:defRPr sz="8000">
                <a:latin typeface="+mj-lt"/>
              </a:defRPr>
            </a:lvl4pPr>
            <a:lvl5pPr marL="1828800" indent="0">
              <a:buNone/>
              <a:defRPr sz="80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D7FC53C-96DE-4EA1-8FE1-550C063F1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75" y="5635625"/>
            <a:ext cx="7556500" cy="585788"/>
          </a:xfrm>
        </p:spPr>
        <p:txBody>
          <a:bodyPr>
            <a:noAutofit/>
          </a:bodyPr>
          <a:lstStyle>
            <a:lvl1pPr marL="0" indent="0">
              <a:buNone/>
              <a:defRPr sz="1600" b="1" i="1">
                <a:solidFill>
                  <a:schemeClr val="tx2"/>
                </a:solidFill>
              </a:defRPr>
            </a:lvl1pPr>
            <a:lvl2pPr marL="457200" indent="0">
              <a:buNone/>
              <a:defRPr sz="1600" b="1" i="1">
                <a:solidFill>
                  <a:schemeClr val="tx2"/>
                </a:solidFill>
              </a:defRPr>
            </a:lvl2pPr>
            <a:lvl3pPr marL="914400" indent="0">
              <a:buNone/>
              <a:defRPr sz="1600" b="1" i="1">
                <a:solidFill>
                  <a:schemeClr val="tx2"/>
                </a:solidFill>
              </a:defRPr>
            </a:lvl3pPr>
            <a:lvl4pPr marL="1371600" indent="0">
              <a:buNone/>
              <a:defRPr sz="1600" b="1" i="1">
                <a:solidFill>
                  <a:schemeClr val="tx2"/>
                </a:solidFill>
              </a:defRPr>
            </a:lvl4pPr>
            <a:lvl5pPr marL="1828800" indent="0">
              <a:buNone/>
              <a:defRPr sz="1600" b="1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6541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09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509" y="1847850"/>
            <a:ext cx="10515600" cy="4351338"/>
          </a:xfrm>
        </p:spPr>
        <p:txBody>
          <a:bodyPr/>
          <a:lstStyle>
            <a:lvl1pPr marL="457200" indent="-457200">
              <a:buFont typeface="Century Gothic" panose="020B0502020202020204" pitchFamily="34" charset="0"/>
              <a:buChar char="―"/>
              <a:defRPr/>
            </a:lvl1pPr>
            <a:lvl2pPr marL="800100" indent="-342900">
              <a:buFont typeface="Century Gothic" panose="020B0502020202020204" pitchFamily="34" charset="0"/>
              <a:buChar char="―"/>
              <a:defRPr/>
            </a:lvl2pPr>
            <a:lvl3pPr marL="1257300" indent="-342900">
              <a:buFont typeface="Century Gothic" panose="020B0502020202020204" pitchFamily="34" charset="0"/>
              <a:buChar char="―"/>
              <a:defRPr/>
            </a:lvl3pPr>
            <a:lvl4pPr marL="1657350" indent="-285750">
              <a:buFont typeface="Century Gothic" panose="020B0502020202020204" pitchFamily="34" charset="0"/>
              <a:buChar char="―"/>
              <a:defRPr/>
            </a:lvl4pPr>
            <a:lvl5pPr marL="2114550" indent="-285750">
              <a:buFont typeface="Century Gothic" panose="020B0502020202020204" pitchFamily="34" charset="0"/>
              <a:buChar char="―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F72367-302F-47E7-8D81-D7E236125BFE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462ECA87-B6B8-4447-A17A-959966FAD4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96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EA28C-8C5D-41D6-B59D-656AB4FC0C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355" y="136525"/>
            <a:ext cx="11439645" cy="67075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F53B6F0-A784-4D34-8BFA-74D4608E11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-2654977" y="2778925"/>
            <a:ext cx="6062187" cy="75247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3200"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3200"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3200"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32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36AEA2A-C3DC-4045-BA85-315AE5EAA9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21" y="6186256"/>
            <a:ext cx="752475" cy="642937"/>
          </a:xfrm>
        </p:spPr>
        <p:txBody>
          <a:bodyPr anchor="b">
            <a:noAutofit/>
          </a:bodyPr>
          <a:lstStyle>
            <a:lvl1pPr algn="ctr">
              <a:defRPr sz="1400">
                <a:solidFill>
                  <a:schemeClr val="bg1"/>
                </a:solidFill>
                <a:latin typeface="+mj-lt"/>
              </a:defRPr>
            </a:lvl1pPr>
            <a:lvl2pPr algn="ctr">
              <a:defRPr sz="1400">
                <a:solidFill>
                  <a:schemeClr val="bg1"/>
                </a:solidFill>
                <a:latin typeface="+mj-lt"/>
              </a:defRPr>
            </a:lvl2pPr>
            <a:lvl3pPr algn="ctr">
              <a:defRPr sz="1400">
                <a:solidFill>
                  <a:schemeClr val="bg1"/>
                </a:solidFill>
                <a:latin typeface="+mj-lt"/>
              </a:defRPr>
            </a:lvl3pPr>
            <a:lvl4pPr algn="ctr">
              <a:defRPr sz="1400">
                <a:solidFill>
                  <a:schemeClr val="bg1"/>
                </a:solidFill>
                <a:latin typeface="+mj-lt"/>
              </a:defRPr>
            </a:lvl4pPr>
            <a:lvl5pPr algn="ctr"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2994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F38E41-775C-487F-9EF6-B09A68E4FC52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05C8870F-EB30-49E8-9697-25305B59FB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2475" y="1690688"/>
            <a:ext cx="10687050" cy="44862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0C4C0A2-C732-49C0-A49A-854CC43C0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5969" y="352879"/>
            <a:ext cx="10660062" cy="1325563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latin typeface="+mj-lt"/>
              </a:defRPr>
            </a:lvl1pPr>
            <a:lvl2pPr marL="457200" indent="0" algn="l">
              <a:buNone/>
              <a:defRPr sz="4800" b="1">
                <a:latin typeface="+mj-lt"/>
              </a:defRPr>
            </a:lvl2pPr>
            <a:lvl3pPr marL="914400" indent="0" algn="l">
              <a:buNone/>
              <a:defRPr sz="4800" b="1">
                <a:latin typeface="+mj-lt"/>
              </a:defRPr>
            </a:lvl3pPr>
            <a:lvl4pPr marL="1371600" indent="0" algn="l">
              <a:buNone/>
              <a:defRPr sz="4800" b="1">
                <a:latin typeface="+mj-lt"/>
              </a:defRPr>
            </a:lvl4pPr>
            <a:lvl5pPr marL="1828800" indent="0" algn="l">
              <a:buNone/>
              <a:defRPr sz="4800" b="1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73679-E774-4197-ABCB-4024BD5BB6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2097542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A5A9359-8D24-41C6-B457-56FF17774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41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69D7F2-ECE4-47AB-8E3C-1F3CF2EDE58A}"/>
              </a:ext>
            </a:extLst>
          </p:cNvPr>
          <p:cNvSpPr/>
          <p:nvPr userDrawn="1"/>
        </p:nvSpPr>
        <p:spPr>
          <a:xfrm>
            <a:off x="752357" y="-1"/>
            <a:ext cx="11439644" cy="150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ADE885D-12ED-4972-9819-F5BB70E590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2475" y="365125"/>
            <a:ext cx="10687050" cy="58118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7F4C69B-E31F-4EE6-B764-2CD1034432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0600" y="3064194"/>
            <a:ext cx="3581400" cy="2794996"/>
          </a:xfrm>
          <a:solidFill>
            <a:schemeClr val="accent1"/>
          </a:solidFill>
        </p:spPr>
        <p:txBody>
          <a:bodyPr lIns="91440" tIns="365760" rIns="365760" bIns="365760">
            <a:spAutoFit/>
          </a:bodyPr>
          <a:lstStyle>
            <a:lvl1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1pPr>
            <a:lvl2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 algn="r"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0745390C-DBD8-42F7-BC76-1E04B1BB3F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51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082B0B-8FDF-4958-98A8-D1107DEE730D}"/>
              </a:ext>
            </a:extLst>
          </p:cNvPr>
          <p:cNvSpPr>
            <a:spLocks noGrp="1"/>
          </p:cNvSpPr>
          <p:nvPr>
            <p:ph type="ctrTitle" idx="4294967295" hasCustomPrompt="1"/>
          </p:nvPr>
        </p:nvSpPr>
        <p:spPr>
          <a:xfrm>
            <a:off x="694481" y="3043238"/>
            <a:ext cx="6763593" cy="3200500"/>
          </a:xfrm>
        </p:spPr>
        <p:txBody>
          <a:bodyPr>
            <a:noAutofit/>
          </a:bodyPr>
          <a:lstStyle/>
          <a:p>
            <a:pPr algn="l"/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Ďakujem </a:t>
            </a:r>
            <a:br>
              <a:rPr lang="en-US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sk-SK" sz="6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za pozornosť</a:t>
            </a:r>
            <a:endParaRPr lang="en-US" sz="60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7B257-189C-4979-B1B2-4BE2A9DCF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836" y="373884"/>
            <a:ext cx="2112585" cy="21125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5CAC8A4-B3A3-4FF5-88DD-EAE3774753F9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A517A0-0152-41D2-82C0-4D2E8FFAF1BC}"/>
              </a:ext>
            </a:extLst>
          </p:cNvPr>
          <p:cNvSpPr/>
          <p:nvPr userDrawn="1"/>
        </p:nvSpPr>
        <p:spPr>
          <a:xfrm>
            <a:off x="8472488" y="0"/>
            <a:ext cx="37195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8B762E2-B6D6-4A40-8EF5-72A779AEC67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805861" y="2578944"/>
            <a:ext cx="3052766" cy="128587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400" b="1" dirty="0"/>
              <a:t>KONTAKT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/>
              <a:t>+421 2 6729 1221</a:t>
            </a:r>
          </a:p>
          <a:p>
            <a:pPr marL="0" indent="0" algn="l">
              <a:buNone/>
            </a:pPr>
            <a:r>
              <a:rPr lang="en-US" sz="1400" dirty="0" err="1"/>
              <a:t>Info.nhf@euba.sk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 err="1"/>
              <a:t>www.nhf.euba.sk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1835B6A0-FE63-4A71-A10F-D11A987E3842}"/>
              </a:ext>
            </a:extLst>
          </p:cNvPr>
          <p:cNvSpPr txBox="1">
            <a:spLocks/>
          </p:cNvSpPr>
          <p:nvPr userDrawn="1"/>
        </p:nvSpPr>
        <p:spPr>
          <a:xfrm>
            <a:off x="8805862" y="4279155"/>
            <a:ext cx="3052764" cy="196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err="1"/>
              <a:t>Národohospodárska</a:t>
            </a:r>
            <a:r>
              <a:rPr lang="en-US" sz="1400" b="1" dirty="0"/>
              <a:t> </a:t>
            </a:r>
            <a:r>
              <a:rPr lang="en-US" sz="1400" b="1" dirty="0" err="1"/>
              <a:t>fakulta</a:t>
            </a:r>
            <a:r>
              <a:rPr lang="en-US" sz="1400" b="1" dirty="0"/>
              <a:t>,</a:t>
            </a:r>
          </a:p>
          <a:p>
            <a:pPr algn="l"/>
            <a:r>
              <a:rPr lang="en-US" sz="1400" b="1" dirty="0" err="1"/>
              <a:t>Ekonomická</a:t>
            </a:r>
            <a:r>
              <a:rPr lang="en-US" sz="1400" b="1" dirty="0"/>
              <a:t> </a:t>
            </a:r>
            <a:r>
              <a:rPr lang="en-US" sz="1400" b="1" dirty="0" err="1"/>
              <a:t>univerzita</a:t>
            </a:r>
            <a:r>
              <a:rPr lang="en-US" sz="1400" b="1" dirty="0"/>
              <a:t> </a:t>
            </a:r>
          </a:p>
          <a:p>
            <a:pPr algn="l"/>
            <a:r>
              <a:rPr lang="en-US" sz="1400" b="1" dirty="0"/>
              <a:t>v </a:t>
            </a:r>
            <a:r>
              <a:rPr lang="en-US" sz="1400" b="1" dirty="0" err="1"/>
              <a:t>Bratislave</a:t>
            </a:r>
            <a:endParaRPr lang="en-US" sz="1400" b="1" dirty="0"/>
          </a:p>
          <a:p>
            <a:pPr algn="l"/>
            <a:r>
              <a:rPr lang="en-US" sz="1400" dirty="0" err="1"/>
              <a:t>Dolnozemská</a:t>
            </a:r>
            <a:r>
              <a:rPr lang="en-US" sz="1400" dirty="0"/>
              <a:t> </a:t>
            </a:r>
            <a:r>
              <a:rPr lang="en-US" sz="1400" dirty="0" err="1"/>
              <a:t>cesta</a:t>
            </a:r>
            <a:r>
              <a:rPr lang="en-US" sz="1400" dirty="0"/>
              <a:t> 1 </a:t>
            </a:r>
          </a:p>
          <a:p>
            <a:pPr algn="l"/>
            <a:r>
              <a:rPr lang="en-US" sz="1400" dirty="0"/>
              <a:t>852 35 Bratislava </a:t>
            </a:r>
          </a:p>
          <a:p>
            <a:pPr algn="l"/>
            <a:r>
              <a:rPr lang="en-US" sz="1400" dirty="0" err="1"/>
              <a:t>Slovenská</a:t>
            </a:r>
            <a:r>
              <a:rPr lang="en-US" sz="1400" dirty="0"/>
              <a:t> </a:t>
            </a:r>
            <a:r>
              <a:rPr lang="en-US" sz="1400" dirty="0" err="1"/>
              <a:t>republika</a:t>
            </a:r>
            <a:r>
              <a:rPr lang="en-US" sz="1400" dirty="0"/>
              <a:t> </a:t>
            </a:r>
            <a:endParaRPr lang="en-US" sz="1400" dirty="0">
              <a:effectLst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51C5A2F-87DA-42CC-8DAD-ED67977D7BB3}"/>
              </a:ext>
            </a:extLst>
          </p:cNvPr>
          <p:cNvSpPr txBox="1">
            <a:spLocks/>
          </p:cNvSpPr>
          <p:nvPr userDrawn="1"/>
        </p:nvSpPr>
        <p:spPr>
          <a:xfrm>
            <a:off x="9225522" y="675678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/</a:t>
            </a:r>
            <a:r>
              <a:rPr lang="en-US" sz="2000" dirty="0" err="1"/>
              <a:t>nhfeuba</a:t>
            </a:r>
            <a:endParaRPr lang="en-US" sz="2000" dirty="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D2F31EB-8171-4F44-876B-EE54CF239FE6}"/>
              </a:ext>
            </a:extLst>
          </p:cNvPr>
          <p:cNvSpPr txBox="1">
            <a:spLocks/>
          </p:cNvSpPr>
          <p:nvPr userDrawn="1"/>
        </p:nvSpPr>
        <p:spPr>
          <a:xfrm>
            <a:off x="9225522" y="1476835"/>
            <a:ext cx="2375432" cy="3529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@</a:t>
            </a:r>
            <a:r>
              <a:rPr lang="en-US" sz="2000" dirty="0" err="1"/>
              <a:t>nhf_euba</a:t>
            </a:r>
            <a:endParaRPr lang="en-US" sz="2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7BF98A-6B72-4E0B-A0A3-448E406579E4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7" y="649230"/>
            <a:ext cx="399391" cy="402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F0F2529-83EB-4F7B-B66C-CBAFE5A76C98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28" y="1430177"/>
            <a:ext cx="399391" cy="3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7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DFC6C90-1276-47F6-BEBF-AFB8F5AFF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5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7CD50A-8C63-4B48-9311-10F4108E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F240A62-4978-4DCB-B252-BEA8FEAB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310351-3355-446A-A38C-6BAA7B0CB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7420FF7-870C-4BFB-93C7-8182681E3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B8E9BD8-368E-407A-B6C2-2C00AB3F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3407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36A4F6F5-0E9E-45D0-86CE-1D894ACA9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3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17170CA0-9938-44AC-8F71-4372D757CC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30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F1DE719-D665-4DBB-AF25-FAED25863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0269" y="6317176"/>
            <a:ext cx="891461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15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10A8F3-1741-4D7A-94E4-CAC0CD12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4F69E01-742D-4A37-894C-D1012F64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438F3D7-CF08-417F-B6B1-5EDB2AC57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6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0A9FC-E337-438E-A6FD-198815D3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E71C6A-C70F-4CA4-B745-A0942681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ABA848E-D193-4E19-8D21-277AA7A9A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CFF93E-6A00-4CB2-90AB-616A29D48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1080CBA-DBDC-4638-A457-6E8C1CA4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61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6D375-37EB-4593-BBA3-177A2102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AAADD99-FB9A-4445-B59D-4F37766751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323BFA8-25D9-4B77-8C88-70320E25C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87FE29C-84A1-4EBE-9314-99803EA8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9889DF6-D324-442E-AB20-D78B1674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E282D6A-DE64-4916-962C-90044016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8703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E5856-CF9F-47B3-86D5-8021408B7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23AA6A-F53C-4D35-B912-B03EDADA6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0663295-315E-4F34-B541-EA13D8B1E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600EC5-E46C-4551-99A8-47D612F4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5AECA74-5925-4044-8021-E69493125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E969AC6-3AB8-484E-97D5-25B65EE5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CA8ABD6-BDAB-491B-BC2A-51412CF02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A50E3D1-DE64-4FDF-ADB2-13E5337A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433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52F66-FE86-43BA-87C9-5906B647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246ED06-B18C-44DB-AE02-223F53F0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A8DE65E-A8B1-40C0-9240-E48B3746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8ED37DEF-CCE4-448D-9236-6F2E82FD1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066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C2CDEB7-65AA-4AE0-9F48-6B8369A3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AA32E1E-9919-47FD-9B30-C8F54050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A8319CF-B61E-4C8C-B8C2-9820B328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07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2DD34-C31E-413D-8C5B-8A81E1477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E36482-AFC8-458D-8385-E4DA02876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AEA623-176E-4B37-8942-5A0898516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D62A5A1E-9E56-41E6-BC19-FAE9D823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F55479C-55A4-46B7-A27D-588D3153D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EAC9942-268F-4301-9858-64CB235B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8750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EDFE4-2E77-4FA9-8CE3-2ED2457C4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59862D36-6DE8-4BE4-ABD1-FFEF52DC1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59CD503-1E00-4F9F-82ED-06A187B0A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FA8356D-4B8A-41E4-894C-2CBA6672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DD632D1-2309-4114-88B1-DB5B825B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3B2BB9-E958-4D80-B71C-3F08FE6A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1895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15A3370-FAC1-4F98-8A55-8177B948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86DF32-C181-440B-BE45-C90E5F016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1B469A9-EA60-4219-AA8D-3AEF00A3E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C7E1-3A04-4E65-9663-8FCA60578FC9}" type="datetimeFigureOut">
              <a:rPr lang="sk-SK" smtClean="0"/>
              <a:t>28. 5. 2023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538CFE-4618-4D10-BAAC-57D93C46B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2A6D3A3-C504-4394-82C2-8D889D160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F1FD-7B45-4B61-88E0-742F78A8D8C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082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451F6-9C07-9749-9177-F0AE6F5EB56A}" type="datetimeFigureOut">
              <a:rPr lang="en-US" smtClean="0"/>
              <a:t>5/28/2023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27BB-4BAB-B14F-803E-75078758A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7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.AppleSystemUIFont" charset="-12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.AppleSystemUIFont" charset="-12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536482" y="2711482"/>
            <a:ext cx="89246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err="1"/>
              <a:t>Podaktivita</a:t>
            </a:r>
            <a:r>
              <a:rPr lang="sk-SK" b="1" dirty="0"/>
              <a:t> 1: Implementovanie metodiky v oblasti podpory rozvíjania zručností žiakov </a:t>
            </a:r>
          </a:p>
          <a:p>
            <a:r>
              <a:rPr lang="sk-SK" b="1" dirty="0"/>
              <a:t>v kontexte osobnej, sociálnej a občianskej kompetencie</a:t>
            </a:r>
            <a:endParaRPr lang="sk-SK" dirty="0"/>
          </a:p>
          <a:p>
            <a:endParaRPr lang="sk-SK" dirty="0"/>
          </a:p>
          <a:p>
            <a:r>
              <a:rPr lang="sk-SK" dirty="0"/>
              <a:t>HA1g) </a:t>
            </a:r>
            <a:r>
              <a:rPr lang="sk-SK" dirty="0" err="1"/>
              <a:t>power-pointová</a:t>
            </a:r>
            <a:r>
              <a:rPr lang="sk-SK" dirty="0"/>
              <a:t> prezentácia zameraná na oblasť rozvoja občianskych kompetencií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Názov témy: </a:t>
            </a:r>
            <a:r>
              <a:rPr lang="sk-SK" b="1" dirty="0"/>
              <a:t>Spoločenská zodpovednosť jednotlivcov, komunít, podnikov a verejnej správy </a:t>
            </a:r>
            <a:r>
              <a:rPr lang="sk-SK" sz="1800" b="1" dirty="0"/>
              <a:t>  </a:t>
            </a:r>
            <a:br>
              <a:rPr lang="sk-SK" sz="1800" b="1" dirty="0"/>
            </a:b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0324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23E37-C051-4141-8B5C-14CD25D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19350"/>
            <a:ext cx="10515600" cy="719113"/>
          </a:xfrm>
          <a:solidFill>
            <a:srgbClr val="A50021"/>
          </a:solidFill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Lokálne partnerstvá – s kým sa spojiť?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B39FDE-04F0-4A48-8168-352FB957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938463"/>
            <a:ext cx="11470107" cy="3328737"/>
          </a:xfrm>
        </p:spPr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endParaRPr lang="sk-SK" sz="2400" dirty="0">
              <a:latin typeface="Century Gothic" panose="020B0502020202020204" pitchFamily="34" charset="0"/>
            </a:endParaRPr>
          </a:p>
          <a:p>
            <a:pPr algn="just"/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dirty="0">
              <a:effectLst/>
              <a:latin typeface="Arial" panose="020B0604020202020204" pitchFamily="34" charset="0"/>
            </a:endParaRPr>
          </a:p>
          <a:p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930" y="1680072"/>
            <a:ext cx="4010140" cy="3497855"/>
          </a:xfrm>
          <a:prstGeom prst="rect">
            <a:avLst/>
          </a:prstGeom>
        </p:spPr>
      </p:pic>
      <p:sp>
        <p:nvSpPr>
          <p:cNvPr id="7" name="Obdĺžnik 6"/>
          <p:cNvSpPr/>
          <p:nvPr/>
        </p:nvSpPr>
        <p:spPr>
          <a:xfrm>
            <a:off x="8321587" y="5987534"/>
            <a:ext cx="29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dirty="0"/>
              <a:t>Zdroj: </a:t>
            </a:r>
            <a:r>
              <a:rPr lang="sk-SK" dirty="0" err="1"/>
              <a:t>Bussard</a:t>
            </a:r>
            <a:r>
              <a:rPr lang="sk-SK" dirty="0"/>
              <a:t>, </a:t>
            </a:r>
            <a:r>
              <a:rPr lang="sk-SK" dirty="0" err="1"/>
              <a:t>Marček</a:t>
            </a:r>
            <a:r>
              <a:rPr lang="sk-SK" dirty="0"/>
              <a:t>, 2005</a:t>
            </a:r>
          </a:p>
        </p:txBody>
      </p:sp>
    </p:spTree>
    <p:extLst>
      <p:ext uri="{BB962C8B-B14F-4D97-AF65-F5344CB8AC3E}">
        <p14:creationId xmlns:p14="http://schemas.microsoft.com/office/powerpoint/2010/main" val="3884272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BA6222A3-D3B8-491A-A046-7B9AD628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04" y="2055813"/>
            <a:ext cx="2663656" cy="335051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8CAB195-F70D-46F0-BE33-4EE77690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189" y="3240927"/>
            <a:ext cx="1808106" cy="2165397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D285E76-1624-4560-BA88-303F2A5C3E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5" b="-1996"/>
          <a:stretch/>
        </p:blipFill>
        <p:spPr>
          <a:xfrm>
            <a:off x="7979375" y="4000026"/>
            <a:ext cx="1286654" cy="2232000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E789CC9-E9A7-4EFB-8A56-F9583D2769D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46" b="-1446"/>
          <a:stretch/>
        </p:blipFill>
        <p:spPr>
          <a:xfrm>
            <a:off x="9721219" y="4108026"/>
            <a:ext cx="1386913" cy="2227974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ABFF521-79E5-462F-9F99-6CEFCFE61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6654" y="1913600"/>
            <a:ext cx="2278085" cy="3587537"/>
          </a:xfrm>
          <a:prstGeom prst="rect">
            <a:avLst/>
          </a:prstGeom>
        </p:spPr>
      </p:pic>
      <p:sp>
        <p:nvSpPr>
          <p:cNvPr id="13" name="Zástupný objekt pre obsah 4">
            <a:extLst>
              <a:ext uri="{FF2B5EF4-FFF2-40B4-BE49-F238E27FC236}">
                <a16:creationId xmlns:a16="http://schemas.microsoft.com/office/drawing/2014/main" id="{8D3CFBB4-3796-4171-92BB-844A9E84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265" y="6478318"/>
            <a:ext cx="3870325" cy="3444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600" dirty="0"/>
              <a:t>Zdroj: freepik.com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7E28F17-9C71-4B15-86AE-8FF8C75CE1B4}"/>
              </a:ext>
            </a:extLst>
          </p:cNvPr>
          <p:cNvSpPr txBox="1">
            <a:spLocks/>
          </p:cNvSpPr>
          <p:nvPr/>
        </p:nvSpPr>
        <p:spPr>
          <a:xfrm>
            <a:off x="69450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Rodina Národohospodárska...</a:t>
            </a:r>
            <a:r>
              <a:rPr lang="sk-SK" dirty="0">
                <a:solidFill>
                  <a:srgbClr val="C00000"/>
                </a:solidFill>
              </a:rPr>
              <a:t>už ste o nej  počuli...</a:t>
            </a:r>
            <a:r>
              <a:rPr lang="sk-SK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sk-SK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92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jekt pre obsah 4">
            <a:extLst>
              <a:ext uri="{FF2B5EF4-FFF2-40B4-BE49-F238E27FC236}">
                <a16:creationId xmlns:a16="http://schemas.microsoft.com/office/drawing/2014/main" id="{8D3CFBB4-3796-4171-92BB-844A9E84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265" y="6478318"/>
            <a:ext cx="3870325" cy="3444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600" dirty="0"/>
              <a:t>Zdroj: freepik.com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7E28F17-9C71-4B15-86AE-8FF8C75CE1B4}"/>
              </a:ext>
            </a:extLst>
          </p:cNvPr>
          <p:cNvSpPr txBox="1">
            <a:spLocks/>
          </p:cNvSpPr>
          <p:nvPr/>
        </p:nvSpPr>
        <p:spPr>
          <a:xfrm>
            <a:off x="69450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Rodina Národohospodárska...</a:t>
            </a:r>
            <a:r>
              <a:rPr lang="sk-SK" dirty="0">
                <a:solidFill>
                  <a:srgbClr val="C00000"/>
                </a:solidFill>
              </a:rPr>
              <a:t>a jej zainteresované strany?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1960109"/>
              </p:ext>
            </p:extLst>
          </p:nvPr>
        </p:nvGraphicFramePr>
        <p:xfrm>
          <a:off x="4498108" y="1616797"/>
          <a:ext cx="6456220" cy="486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931" y="1751312"/>
            <a:ext cx="1130284" cy="113028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3782" y="1644940"/>
            <a:ext cx="1251672" cy="12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90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jekt pre obsah 4">
            <a:extLst>
              <a:ext uri="{FF2B5EF4-FFF2-40B4-BE49-F238E27FC236}">
                <a16:creationId xmlns:a16="http://schemas.microsoft.com/office/drawing/2014/main" id="{8D3CFBB4-3796-4171-92BB-844A9E84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265" y="6478318"/>
            <a:ext cx="3870325" cy="3444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600" dirty="0"/>
              <a:t>Zdroj: freepik.com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7E28F17-9C71-4B15-86AE-8FF8C75CE1B4}"/>
              </a:ext>
            </a:extLst>
          </p:cNvPr>
          <p:cNvSpPr txBox="1">
            <a:spLocks/>
          </p:cNvSpPr>
          <p:nvPr/>
        </p:nvSpPr>
        <p:spPr>
          <a:xfrm>
            <a:off x="69450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Rodina Národohospodárska...</a:t>
            </a:r>
            <a:r>
              <a:rPr lang="sk-SK" dirty="0">
                <a:solidFill>
                  <a:srgbClr val="C00000"/>
                </a:solidFill>
              </a:rPr>
              <a:t>a jej aktivity  spoločenskej zodpovednosti?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498108" y="1616797"/>
          <a:ext cx="6456220" cy="486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931" y="1751312"/>
            <a:ext cx="1130284" cy="113028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3782" y="1644940"/>
            <a:ext cx="1251672" cy="12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5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objekt pre obsah 4">
            <a:extLst>
              <a:ext uri="{FF2B5EF4-FFF2-40B4-BE49-F238E27FC236}">
                <a16:creationId xmlns:a16="http://schemas.microsoft.com/office/drawing/2014/main" id="{8D3CFBB4-3796-4171-92BB-844A9E84C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8265" y="6478318"/>
            <a:ext cx="3870325" cy="34448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1600" dirty="0"/>
              <a:t>Zdroj: freepik.com</a:t>
            </a: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77E28F17-9C71-4B15-86AE-8FF8C75CE1B4}"/>
              </a:ext>
            </a:extLst>
          </p:cNvPr>
          <p:cNvSpPr txBox="1">
            <a:spLocks/>
          </p:cNvSpPr>
          <p:nvPr/>
        </p:nvSpPr>
        <p:spPr>
          <a:xfrm>
            <a:off x="694509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dirty="0"/>
              <a:t>Rodina Národohospodárska vytvára partnerstvá   spoločenskej zodpovednosti  </a:t>
            </a:r>
            <a:r>
              <a:rPr lang="sk-SK" dirty="0">
                <a:solidFill>
                  <a:srgbClr val="C00000"/>
                </a:solidFill>
              </a:rPr>
              <a:t>...  s kým a aké má prínosy pre zainteresované strany?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498108" y="1616797"/>
          <a:ext cx="6456220" cy="4861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5931" y="1751312"/>
            <a:ext cx="1130284" cy="1130284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3782" y="1644940"/>
            <a:ext cx="1251672" cy="12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64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F69662F-B9E3-423F-BA02-A8F99A154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63" y="1690688"/>
            <a:ext cx="10515600" cy="48021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dirty="0"/>
              <a:t>Vedeli ste, že</a:t>
            </a:r>
          </a:p>
          <a:p>
            <a:r>
              <a:rPr lang="sk-SK" dirty="0"/>
              <a:t>Európa starne? Slovensko ešte rýchlejšie.</a:t>
            </a:r>
          </a:p>
          <a:p>
            <a:r>
              <a:rPr lang="sk-SK" dirty="0"/>
              <a:t>bohaté okresy bohatnú a chudobné sú stále chudobnejšie?</a:t>
            </a:r>
          </a:p>
          <a:p>
            <a:r>
              <a:rPr lang="sk-SK" dirty="0"/>
              <a:t>dlhodobo nezamestnaní tvorili ku koncu r. 2021 až 46 % zo všetkých nezamestnaných?</a:t>
            </a:r>
          </a:p>
          <a:p>
            <a:r>
              <a:rPr lang="sk-SK" dirty="0"/>
              <a:t>na Slovensku žilo vlani pod hranicou príjmovej chudoby vyše 600.000 osôb?</a:t>
            </a:r>
          </a:p>
          <a:p>
            <a:r>
              <a:rPr lang="sk-SK" dirty="0"/>
              <a:t>na Slovensku sa ročne vyprodukuje odhadom 163 kg potravinového odpadu na obyvateľa?</a:t>
            </a:r>
          </a:p>
          <a:p>
            <a:r>
              <a:rPr lang="sk-SK" dirty="0"/>
              <a:t>podľa odborných zdrojov nám ostáva 12 rokov na to, aby sme zmenili svoje správanie k životnému prostrediu?</a:t>
            </a:r>
          </a:p>
          <a:p>
            <a:endParaRPr lang="sk-SK" dirty="0"/>
          </a:p>
          <a:p>
            <a:endParaRPr lang="sk-SK" dirty="0">
              <a:solidFill>
                <a:srgbClr val="050707"/>
              </a:solidFill>
              <a:latin typeface="Roboto Condensed"/>
            </a:endParaRPr>
          </a:p>
          <a:p>
            <a:endParaRPr lang="sk-SK" dirty="0">
              <a:solidFill>
                <a:srgbClr val="050707"/>
              </a:solidFill>
              <a:latin typeface="Roboto Condensed"/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A988798-EFBA-4EBA-8CFD-D8B6E93D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rgbClr val="A50021"/>
          </a:solidFill>
        </p:spPr>
        <p:txBody>
          <a:bodyPr/>
          <a:lstStyle/>
          <a:p>
            <a:r>
              <a:rPr lang="sk-SK" b="1" dirty="0">
                <a:solidFill>
                  <a:schemeClr val="bg1"/>
                </a:solidFill>
                <a:latin typeface="Rockwell Nova Light" panose="02060303020205020403" pitchFamily="18" charset="0"/>
              </a:rPr>
              <a:t>Ešte na zamyslenie... </a:t>
            </a:r>
          </a:p>
        </p:txBody>
      </p:sp>
    </p:spTree>
    <p:extLst>
      <p:ext uri="{BB962C8B-B14F-4D97-AF65-F5344CB8AC3E}">
        <p14:creationId xmlns:p14="http://schemas.microsoft.com/office/powerpoint/2010/main" val="78232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E3347F-4AEE-4E87-B755-F1B61D3E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 zaujímavosť...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9F1852D3-2723-4A5C-BC56-894F7A16CD4A}"/>
              </a:ext>
            </a:extLst>
          </p:cNvPr>
          <p:cNvSpPr txBox="1"/>
          <p:nvPr/>
        </p:nvSpPr>
        <p:spPr>
          <a:xfrm>
            <a:off x="384926" y="532802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 </a:t>
            </a:r>
            <a:r>
              <a:rPr lang="sk-SK" sz="2800" b="1" dirty="0">
                <a:solidFill>
                  <a:srgbClr val="C00000"/>
                </a:solidFill>
              </a:rPr>
              <a:t>https://www.worldometers.info/sk/</a:t>
            </a:r>
            <a:endParaRPr lang="sk-SK" sz="2800" dirty="0">
              <a:solidFill>
                <a:srgbClr val="C0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755" y="916604"/>
            <a:ext cx="6589013" cy="359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A79FCF-4549-4646-AF85-7DCD6511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797" y="46827"/>
            <a:ext cx="5444094" cy="81233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sk-SK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„Priraď ma správne“</a:t>
            </a: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3A36C8F4-E2AA-4BC1-BE46-7A59987665D0}"/>
              </a:ext>
            </a:extLst>
          </p:cNvPr>
          <p:cNvSpPr/>
          <p:nvPr/>
        </p:nvSpPr>
        <p:spPr>
          <a:xfrm>
            <a:off x="0" y="200087"/>
            <a:ext cx="2805343" cy="9442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Spoločenská zodpovednosť jednotlivca</a:t>
            </a:r>
          </a:p>
        </p:txBody>
      </p:sp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752945DC-20EE-4C06-BD3C-4B72E9007DD7}"/>
              </a:ext>
            </a:extLst>
          </p:cNvPr>
          <p:cNvSpPr/>
          <p:nvPr/>
        </p:nvSpPr>
        <p:spPr>
          <a:xfrm>
            <a:off x="56964" y="2484792"/>
            <a:ext cx="2805343" cy="9442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Spoločenská zodpovednosť podniku</a:t>
            </a:r>
          </a:p>
        </p:txBody>
      </p:sp>
      <p:sp>
        <p:nvSpPr>
          <p:cNvPr id="7" name="Obdĺžnik: zaoblené rohy 6">
            <a:extLst>
              <a:ext uri="{FF2B5EF4-FFF2-40B4-BE49-F238E27FC236}">
                <a16:creationId xmlns:a16="http://schemas.microsoft.com/office/drawing/2014/main" id="{EE7BC120-BE68-40D1-8396-8ED693336E1F}"/>
              </a:ext>
            </a:extLst>
          </p:cNvPr>
          <p:cNvSpPr/>
          <p:nvPr/>
        </p:nvSpPr>
        <p:spPr>
          <a:xfrm>
            <a:off x="8938333" y="1094149"/>
            <a:ext cx="2994666" cy="9246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dobovoľníctvo</a:t>
            </a:r>
            <a:endParaRPr lang="sk-SK" dirty="0"/>
          </a:p>
        </p:txBody>
      </p:sp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7F8A20D4-1051-4180-838D-1DC9D6288D73}"/>
              </a:ext>
            </a:extLst>
          </p:cNvPr>
          <p:cNvSpPr/>
          <p:nvPr/>
        </p:nvSpPr>
        <p:spPr>
          <a:xfrm>
            <a:off x="8762758" y="5216951"/>
            <a:ext cx="2805343" cy="9442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</a:t>
            </a:r>
            <a:r>
              <a:rPr lang="sk-SK"/>
              <a:t>odpora </a:t>
            </a:r>
            <a:r>
              <a:rPr lang="sk-SK" dirty="0"/>
              <a:t>miestnej školy</a:t>
            </a:r>
          </a:p>
        </p:txBody>
      </p:sp>
      <p:sp>
        <p:nvSpPr>
          <p:cNvPr id="9" name="Zástupný objekt pre obsah 2">
            <a:extLst>
              <a:ext uri="{FF2B5EF4-FFF2-40B4-BE49-F238E27FC236}">
                <a16:creationId xmlns:a16="http://schemas.microsoft.com/office/drawing/2014/main" id="{C92A2A50-7530-4870-B66A-F4B568492035}"/>
              </a:ext>
            </a:extLst>
          </p:cNvPr>
          <p:cNvSpPr txBox="1">
            <a:spLocks/>
          </p:cNvSpPr>
          <p:nvPr/>
        </p:nvSpPr>
        <p:spPr>
          <a:xfrm>
            <a:off x="5725356" y="3842694"/>
            <a:ext cx="3212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dirty="0"/>
          </a:p>
        </p:txBody>
      </p: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6E0BA7B7-98F1-4E7E-A901-2F2250D9160F}"/>
              </a:ext>
            </a:extLst>
          </p:cNvPr>
          <p:cNvSpPr/>
          <p:nvPr/>
        </p:nvSpPr>
        <p:spPr>
          <a:xfrm>
            <a:off x="5966885" y="4449963"/>
            <a:ext cx="2580199" cy="789778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charita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803A8275-1E63-46D7-8BEC-4A97C2DDF4BE}"/>
              </a:ext>
            </a:extLst>
          </p:cNvPr>
          <p:cNvSpPr/>
          <p:nvPr/>
        </p:nvSpPr>
        <p:spPr>
          <a:xfrm>
            <a:off x="5194565" y="991230"/>
            <a:ext cx="2805343" cy="9442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zodpovedná spotreba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65AF5E93-F162-490C-964C-7B95605513EF}"/>
              </a:ext>
            </a:extLst>
          </p:cNvPr>
          <p:cNvSpPr/>
          <p:nvPr/>
        </p:nvSpPr>
        <p:spPr>
          <a:xfrm>
            <a:off x="9154007" y="3429000"/>
            <a:ext cx="2805343" cy="9442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benefity pre zamestnancov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8908E6D9-224C-40A2-A19C-24A71D9A1232}"/>
              </a:ext>
            </a:extLst>
          </p:cNvPr>
          <p:cNvCxnSpPr>
            <a:cxnSpLocks/>
          </p:cNvCxnSpPr>
          <p:nvPr/>
        </p:nvCxnSpPr>
        <p:spPr>
          <a:xfrm>
            <a:off x="4914166" y="9410"/>
            <a:ext cx="73485" cy="68485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bdĺžnik: zaoblené rohy 16">
            <a:extLst>
              <a:ext uri="{FF2B5EF4-FFF2-40B4-BE49-F238E27FC236}">
                <a16:creationId xmlns:a16="http://schemas.microsoft.com/office/drawing/2014/main" id="{7BA05F6E-087E-4331-9E3C-9027116C965C}"/>
              </a:ext>
            </a:extLst>
          </p:cNvPr>
          <p:cNvSpPr/>
          <p:nvPr/>
        </p:nvSpPr>
        <p:spPr>
          <a:xfrm>
            <a:off x="-1" y="5340295"/>
            <a:ext cx="2805343" cy="94420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Spoločenská zodpovednosť verejnej správy</a:t>
            </a:r>
          </a:p>
        </p:txBody>
      </p:sp>
      <p:sp>
        <p:nvSpPr>
          <p:cNvPr id="18" name="Obdĺžnik: zaoblené rohy 17">
            <a:extLst>
              <a:ext uri="{FF2B5EF4-FFF2-40B4-BE49-F238E27FC236}">
                <a16:creationId xmlns:a16="http://schemas.microsoft.com/office/drawing/2014/main" id="{91328A6D-CA0A-4EEA-A0C6-640F31FD6B62}"/>
              </a:ext>
            </a:extLst>
          </p:cNvPr>
          <p:cNvSpPr/>
          <p:nvPr/>
        </p:nvSpPr>
        <p:spPr>
          <a:xfrm>
            <a:off x="7204351" y="2020641"/>
            <a:ext cx="2805343" cy="94420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podpora miestnej komunity</a:t>
            </a:r>
            <a:endParaRPr lang="sk-SK" sz="1800" dirty="0">
              <a:solidFill>
                <a:schemeClr val="bg1"/>
              </a:solidFill>
            </a:endParaRPr>
          </a:p>
        </p:txBody>
      </p:sp>
      <p:sp>
        <p:nvSpPr>
          <p:cNvPr id="19" name="Obdĺžnik: zaoblené rohy 18">
            <a:extLst>
              <a:ext uri="{FF2B5EF4-FFF2-40B4-BE49-F238E27FC236}">
                <a16:creationId xmlns:a16="http://schemas.microsoft.com/office/drawing/2014/main" id="{DF7129BA-7D32-421B-AC56-9AC3DBD376E9}"/>
              </a:ext>
            </a:extLst>
          </p:cNvPr>
          <p:cNvSpPr/>
          <p:nvPr/>
        </p:nvSpPr>
        <p:spPr>
          <a:xfrm>
            <a:off x="5426624" y="5546259"/>
            <a:ext cx="2805343" cy="94420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bg1"/>
                </a:solidFill>
              </a:rPr>
              <a:t>o</a:t>
            </a:r>
            <a:r>
              <a:rPr lang="sk-SK" sz="1800" b="1" dirty="0">
                <a:solidFill>
                  <a:schemeClr val="bg1"/>
                </a:solidFill>
              </a:rPr>
              <a:t>chrana životného prostredia</a:t>
            </a:r>
            <a:endParaRPr lang="sk-SK" sz="1800" dirty="0">
              <a:solidFill>
                <a:schemeClr val="bg1"/>
              </a:solidFill>
            </a:endParaRPr>
          </a:p>
        </p:txBody>
      </p: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EA06B983-B881-4C5F-A610-A0C97863E7AE}"/>
              </a:ext>
            </a:extLst>
          </p:cNvPr>
          <p:cNvSpPr/>
          <p:nvPr/>
        </p:nvSpPr>
        <p:spPr>
          <a:xfrm>
            <a:off x="5137945" y="3060163"/>
            <a:ext cx="2805343" cy="94420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</a:rPr>
              <a:t>p</a:t>
            </a:r>
            <a:r>
              <a:rPr lang="sk-SK" sz="1800" b="1" dirty="0">
                <a:solidFill>
                  <a:schemeClr val="tx1"/>
                </a:solidFill>
              </a:rPr>
              <a:t>omoc chudobným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1185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506106-3DD1-419F-9F5C-858CA5A3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4646" y="1150161"/>
            <a:ext cx="7122707" cy="1317522"/>
          </a:xfrm>
        </p:spPr>
        <p:txBody>
          <a:bodyPr>
            <a:normAutofit/>
          </a:bodyPr>
          <a:lstStyle/>
          <a:p>
            <a:pPr algn="ctr"/>
            <a:r>
              <a:rPr lang="sk-SK" sz="1800" dirty="0"/>
              <a:t>Podpora rozvoja kľúčových kompetencií žiakov stredných škôl v digitalizovanom školskom prostredí</a:t>
            </a:r>
            <a:br>
              <a:rPr lang="sk-SK" sz="1800" dirty="0"/>
            </a:br>
            <a:endParaRPr lang="sk-SK" sz="18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B867AF8-86F3-4A23-9495-F2658A43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46" y="2653226"/>
            <a:ext cx="2847079" cy="670618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D4BF88C5-E7A1-4FF9-821E-0F6B12C16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151" y="2677995"/>
            <a:ext cx="2542252" cy="56088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64F8F51-0B4D-473B-838F-D5B2AB748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8829" y="2653226"/>
            <a:ext cx="1639966" cy="560881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050EB06-8DB9-4501-9AD3-28BF67AF31C8}"/>
              </a:ext>
            </a:extLst>
          </p:cNvPr>
          <p:cNvSpPr/>
          <p:nvPr/>
        </p:nvSpPr>
        <p:spPr>
          <a:xfrm>
            <a:off x="2756088" y="4038689"/>
            <a:ext cx="71227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SPOZNAJ SVET EKONÓMIE A FINANCIÍ A UROB </a:t>
            </a:r>
            <a:endParaRPr kumimoji="0" lang="sk-SK" sz="3200" b="1" i="0" u="none" strike="noStrike" kern="1200" cap="none" spc="0" normalizeH="0" baseline="0" noProof="0" dirty="0">
              <a:ln>
                <a:noFill/>
              </a:ln>
              <a:solidFill>
                <a:srgbClr val="171723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</a:t>
            </a:r>
            <a:r>
              <a:rPr kumimoji="0" lang="sk-SK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71723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NICH SVOJE PRVÉ ROZHODNUTIA</a:t>
            </a:r>
          </a:p>
        </p:txBody>
      </p:sp>
    </p:spTree>
    <p:extLst>
      <p:ext uri="{BB962C8B-B14F-4D97-AF65-F5344CB8AC3E}">
        <p14:creationId xmlns:p14="http://schemas.microsoft.com/office/powerpoint/2010/main" val="55779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24EA4F11-73E7-45BC-B976-2C735AFC78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2663" y="719138"/>
          <a:ext cx="768508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ocument" r:id="rId3" imgW="13317083" imgH="9387892" progId="Word.Document.12">
                  <p:embed/>
                </p:oleObj>
              </mc:Choice>
              <mc:Fallback>
                <p:oleObj name="Document" r:id="rId3" imgW="13317083" imgH="9387892" progId="Word.Document.12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24EA4F11-73E7-45BC-B976-2C735AFC78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2663" y="719138"/>
                        <a:ext cx="768508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857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7F81C-14CF-49AC-93D0-DD6752FCBA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738" y="2816398"/>
            <a:ext cx="11028870" cy="3151762"/>
          </a:xfrm>
        </p:spPr>
        <p:txBody>
          <a:bodyPr/>
          <a:lstStyle/>
          <a:p>
            <a:pPr algn="ctr"/>
            <a:r>
              <a:rPr lang="sk-SK" sz="5400" b="1" dirty="0"/>
              <a:t>Spoločenská zodpovednosť </a:t>
            </a:r>
          </a:p>
          <a:p>
            <a:pPr algn="ctr"/>
            <a:r>
              <a:rPr lang="sk-SK" sz="3600" b="1" dirty="0"/>
              <a:t>jednotlivcov,</a:t>
            </a:r>
          </a:p>
          <a:p>
            <a:pPr algn="ctr"/>
            <a:r>
              <a:rPr lang="sk-SK" sz="3600" b="1" dirty="0"/>
              <a:t>komunít,</a:t>
            </a:r>
          </a:p>
          <a:p>
            <a:pPr algn="ctr"/>
            <a:r>
              <a:rPr lang="sk-SK" sz="3600" b="1" dirty="0"/>
              <a:t>podnikov a </a:t>
            </a:r>
          </a:p>
          <a:p>
            <a:pPr algn="ctr"/>
            <a:r>
              <a:rPr lang="sk-SK" sz="3600" b="1" dirty="0"/>
              <a:t>verejnej správy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6050A8B-75E5-4FD8-B933-5ED29B889F92}"/>
              </a:ext>
            </a:extLst>
          </p:cNvPr>
          <p:cNvSpPr txBox="1">
            <a:spLocks/>
          </p:cNvSpPr>
          <p:nvPr/>
        </p:nvSpPr>
        <p:spPr>
          <a:xfrm>
            <a:off x="693738" y="376135"/>
            <a:ext cx="8785225" cy="13359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.AppleSystemUIFont" charset="-120"/>
              <a:buNone/>
              <a:defRPr sz="8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8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8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8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8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202E"/>
              </a:buClr>
              <a:buSzTx/>
              <a:buFont typeface=".AppleSystemUIFont" charset="-120"/>
              <a:buNone/>
              <a:tabLst/>
              <a:defRPr/>
            </a:pPr>
            <a:endParaRPr kumimoji="0" lang="sk-SK" sz="8000" b="0" i="0" u="none" strike="noStrike" kern="1200" cap="none" spc="0" normalizeH="0" baseline="0" noProof="0" dirty="0">
              <a:ln>
                <a:noFill/>
              </a:ln>
              <a:solidFill>
                <a:srgbClr val="F26C6D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23E37-C051-4141-8B5C-14CD25D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19350"/>
            <a:ext cx="10515600" cy="719113"/>
          </a:xfrm>
          <a:solidFill>
            <a:srgbClr val="A50021"/>
          </a:solidFill>
        </p:spPr>
        <p:txBody>
          <a:bodyPr>
            <a:normAutofit fontScale="90000"/>
          </a:bodyPr>
          <a:lstStyle/>
          <a:p>
            <a:r>
              <a:rPr lang="sk-SK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Spoločenská zodpovednosť jednotlivcov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B39FDE-04F0-4A48-8168-352FB957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938462"/>
            <a:ext cx="11470107" cy="5919537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150000"/>
              </a:lnSpc>
              <a:buNone/>
              <a:tabLst>
                <a:tab pos="457200" algn="l"/>
                <a:tab pos="731520" algn="l"/>
              </a:tabLst>
            </a:pPr>
            <a:r>
              <a:rPr lang="sk-SK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charitatívna činnosť        občianska angažovanosť     zodpovedná spotreba</a:t>
            </a:r>
            <a:r>
              <a:rPr lang="sk-SK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731520" algn="l"/>
              </a:tabLst>
            </a:pPr>
            <a:endParaRPr lang="sk-SK" sz="2400" spc="-5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  <a:tab pos="731520" algn="l"/>
              </a:tabLst>
            </a:pPr>
            <a:endParaRPr lang="sk-SK" sz="2400" b="1" spc="-5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sz="2400" spc="-5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spc="-5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           c</a:t>
            </a:r>
            <a:r>
              <a:rPr lang="sk-SK" sz="2400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ieľové skupiny, komunity </a:t>
            </a:r>
          </a:p>
          <a:p>
            <a:endParaRPr lang="sk-SK" sz="2400" spc="-5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sk-SK" sz="2400" spc="-5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                úžitok</a:t>
            </a:r>
            <a:r>
              <a:rPr lang="sk-SK" sz="2400" spc="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pre všetkých</a:t>
            </a:r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2400" b="1" dirty="0">
                <a:latin typeface="Century Gothic" panose="020B0502020202020204" pitchFamily="34" charset="0"/>
              </a:rPr>
              <a:t>		</a:t>
            </a:r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400" b="1" dirty="0">
              <a:solidFill>
                <a:srgbClr val="FF0000"/>
              </a:solidFill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pPr lvl="2"/>
            <a:endParaRPr lang="sk-SK" sz="1600" dirty="0">
              <a:latin typeface="Century Gothic" panose="020B0502020202020204" pitchFamily="34" charset="0"/>
            </a:endParaRPr>
          </a:p>
          <a:p>
            <a:pPr algn="just"/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dirty="0">
              <a:effectLst/>
              <a:latin typeface="Arial" panose="020B0604020202020204" pitchFamily="34" charset="0"/>
            </a:endParaRPr>
          </a:p>
          <a:p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147B6567-7125-4F14-8D5D-3E47149912FC}"/>
              </a:ext>
            </a:extLst>
          </p:cNvPr>
          <p:cNvSpPr/>
          <p:nvPr/>
        </p:nvSpPr>
        <p:spPr>
          <a:xfrm>
            <a:off x="360946" y="1657576"/>
            <a:ext cx="10515600" cy="719113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731520" algn="l"/>
              </a:tabLst>
            </a:pPr>
            <a:r>
              <a:rPr lang="sk-SK" sz="2000" spc="-5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globalizácia, spoločenské problémy, miestne výzvy</a:t>
            </a:r>
            <a:endParaRPr lang="sk-SK" sz="2000" spc="-5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C47A4F9E-6278-4F5A-BD1A-8C874CAC8624}"/>
              </a:ext>
            </a:extLst>
          </p:cNvPr>
          <p:cNvSpPr/>
          <p:nvPr/>
        </p:nvSpPr>
        <p:spPr>
          <a:xfrm>
            <a:off x="4799859" y="5138428"/>
            <a:ext cx="1296140" cy="7989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FFBDCB99-CB1D-4A9F-BA6C-77F4BFFAABF3}"/>
              </a:ext>
            </a:extLst>
          </p:cNvPr>
          <p:cNvSpPr/>
          <p:nvPr/>
        </p:nvSpPr>
        <p:spPr>
          <a:xfrm>
            <a:off x="4799859" y="3418857"/>
            <a:ext cx="1296140" cy="7989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6209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23E37-C051-4141-8B5C-14CD25D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19350"/>
            <a:ext cx="10515600" cy="719113"/>
          </a:xfrm>
          <a:solidFill>
            <a:srgbClr val="A50021"/>
          </a:solidFill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Zainteresované strany SZ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B39FDE-04F0-4A48-8168-352FB957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938463"/>
            <a:ext cx="11470107" cy="3328737"/>
          </a:xfrm>
        </p:spPr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endParaRPr lang="sk-SK" sz="2400" dirty="0">
              <a:latin typeface="Century Gothic" panose="020B0502020202020204" pitchFamily="34" charset="0"/>
            </a:endParaRPr>
          </a:p>
          <a:p>
            <a:pPr algn="just"/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dirty="0">
              <a:effectLst/>
              <a:latin typeface="Arial" panose="020B0604020202020204" pitchFamily="34" charset="0"/>
            </a:endParaRPr>
          </a:p>
          <a:p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116" y="1497930"/>
            <a:ext cx="6572058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23E37-C051-4141-8B5C-14CD25D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19350"/>
            <a:ext cx="10515600" cy="719113"/>
          </a:xfrm>
          <a:solidFill>
            <a:srgbClr val="A50021"/>
          </a:solidFill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Spoločenská zodpovednosť podnikov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B39FDE-04F0-4A48-8168-352FB957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938462"/>
            <a:ext cx="11470107" cy="5919537"/>
          </a:xfrm>
        </p:spPr>
        <p:txBody>
          <a:bodyPr>
            <a:normAutofit/>
          </a:bodyPr>
          <a:lstStyle/>
          <a:p>
            <a:pPr marL="0" indent="0" eaLnBrk="0" hangingPunct="0">
              <a:lnSpc>
                <a:spcPct val="150000"/>
              </a:lnSpc>
              <a:buNone/>
              <a:tabLst>
                <a:tab pos="457200" algn="l"/>
                <a:tab pos="731520" algn="l"/>
              </a:tabLst>
            </a:pPr>
            <a:r>
              <a:rPr lang="sk-SK" sz="2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aktivity nad rámec zákonných povinností</a:t>
            </a:r>
            <a:r>
              <a:rPr lang="sk-SK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 </a:t>
            </a:r>
          </a:p>
          <a:p>
            <a:pPr eaLnBrk="0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731520" algn="l"/>
              </a:tabLst>
            </a:pPr>
            <a:endParaRPr lang="sk-SK" sz="2400" spc="-5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 eaLnBrk="0" hangingPunc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  <a:tab pos="731520" algn="l"/>
              </a:tabLst>
            </a:pPr>
            <a:endParaRPr lang="sk-SK" sz="2400" b="1" spc="-5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sz="2400" spc="-5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spc="-5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           c</a:t>
            </a:r>
            <a:r>
              <a:rPr lang="sk-SK" sz="2400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ieľové skupiny, komunity </a:t>
            </a:r>
          </a:p>
          <a:p>
            <a:endParaRPr lang="sk-SK" sz="2400" spc="-5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endParaRPr lang="sk-SK" sz="2400" spc="-5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400" spc="-5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                úžitok</a:t>
            </a:r>
            <a:r>
              <a:rPr lang="sk-SK" sz="2400" spc="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pre všetkých</a:t>
            </a:r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sk-SK" sz="2400" b="1" dirty="0">
                <a:latin typeface="Century Gothic" panose="020B0502020202020204" pitchFamily="34" charset="0"/>
              </a:rPr>
              <a:t>		</a:t>
            </a:r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sk-SK" sz="2400" b="1" dirty="0">
              <a:solidFill>
                <a:srgbClr val="FF0000"/>
              </a:solidFill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endParaRPr lang="sk-SK" sz="2400" dirty="0">
              <a:latin typeface="Century Gothic" panose="020B0502020202020204" pitchFamily="34" charset="0"/>
            </a:endParaRPr>
          </a:p>
          <a:p>
            <a:pPr lvl="2"/>
            <a:endParaRPr lang="sk-SK" sz="1600" dirty="0">
              <a:latin typeface="Century Gothic" panose="020B0502020202020204" pitchFamily="34" charset="0"/>
            </a:endParaRPr>
          </a:p>
          <a:p>
            <a:pPr algn="just"/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dirty="0">
              <a:effectLst/>
              <a:latin typeface="Arial" panose="020B0604020202020204" pitchFamily="34" charset="0"/>
            </a:endParaRPr>
          </a:p>
          <a:p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147B6567-7125-4F14-8D5D-3E47149912FC}"/>
              </a:ext>
            </a:extLst>
          </p:cNvPr>
          <p:cNvSpPr/>
          <p:nvPr/>
        </p:nvSpPr>
        <p:spPr>
          <a:xfrm>
            <a:off x="360946" y="1657576"/>
            <a:ext cx="10515600" cy="719113"/>
          </a:xfrm>
          <a:prstGeom prst="round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731520" algn="l"/>
              </a:tabLst>
            </a:pPr>
            <a:r>
              <a:rPr lang="sk-SK" sz="2000" spc="-5" dirty="0">
                <a:latin typeface="Century Gothic" panose="020B0502020202020204" pitchFamily="34" charset="0"/>
                <a:ea typeface="Times New Roman" panose="02020603050405020304" pitchFamily="18" charset="0"/>
              </a:rPr>
              <a:t>                                                         „vrátiť“ komunite</a:t>
            </a:r>
            <a:endParaRPr lang="sk-SK" sz="2000" spc="-5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Šípka: nadol 3">
            <a:extLst>
              <a:ext uri="{FF2B5EF4-FFF2-40B4-BE49-F238E27FC236}">
                <a16:creationId xmlns:a16="http://schemas.microsoft.com/office/drawing/2014/main" id="{C47A4F9E-6278-4F5A-BD1A-8C874CAC8624}"/>
              </a:ext>
            </a:extLst>
          </p:cNvPr>
          <p:cNvSpPr/>
          <p:nvPr/>
        </p:nvSpPr>
        <p:spPr>
          <a:xfrm>
            <a:off x="4799859" y="5138428"/>
            <a:ext cx="1296140" cy="7989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8" name="Šípka: nadol 7">
            <a:extLst>
              <a:ext uri="{FF2B5EF4-FFF2-40B4-BE49-F238E27FC236}">
                <a16:creationId xmlns:a16="http://schemas.microsoft.com/office/drawing/2014/main" id="{FFBDCB99-CB1D-4A9F-BA6C-77F4BFFAABF3}"/>
              </a:ext>
            </a:extLst>
          </p:cNvPr>
          <p:cNvSpPr/>
          <p:nvPr/>
        </p:nvSpPr>
        <p:spPr>
          <a:xfrm>
            <a:off x="4799859" y="3418857"/>
            <a:ext cx="1296140" cy="7989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4729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23E37-C051-4141-8B5C-14CD25D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19350"/>
            <a:ext cx="10515600" cy="719113"/>
          </a:xfrm>
          <a:solidFill>
            <a:srgbClr val="A50021"/>
          </a:solidFill>
        </p:spPr>
        <p:txBody>
          <a:bodyPr>
            <a:norm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Zainteresované strany SZ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B39FDE-04F0-4A48-8168-352FB957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938463"/>
            <a:ext cx="11470107" cy="3328737"/>
          </a:xfrm>
        </p:spPr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endParaRPr lang="sk-SK" sz="2400" dirty="0">
              <a:latin typeface="Century Gothic" panose="020B0502020202020204" pitchFamily="34" charset="0"/>
            </a:endParaRPr>
          </a:p>
          <a:p>
            <a:pPr algn="just"/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dirty="0">
              <a:effectLst/>
              <a:latin typeface="Arial" panose="020B0604020202020204" pitchFamily="34" charset="0"/>
            </a:endParaRPr>
          </a:p>
          <a:p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t="22948"/>
          <a:stretch/>
        </p:blipFill>
        <p:spPr>
          <a:xfrm>
            <a:off x="1219199" y="1657576"/>
            <a:ext cx="9753600" cy="5636491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9648136" y="6209207"/>
            <a:ext cx="186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dirty="0"/>
              <a:t>Zdroj: </a:t>
            </a:r>
            <a:r>
              <a:rPr lang="sk-SK" dirty="0" err="1"/>
              <a:t>Baker</a:t>
            </a:r>
            <a:r>
              <a:rPr lang="sk-SK" dirty="0"/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44579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723E37-C051-4141-8B5C-14CD25D11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74" y="219350"/>
            <a:ext cx="10515600" cy="719113"/>
          </a:xfrm>
          <a:solidFill>
            <a:srgbClr val="A50021"/>
          </a:solidFill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Výhody SZ – pre koho?</a:t>
            </a:r>
            <a:endParaRPr lang="sk-SK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CB39FDE-04F0-4A48-8168-352FB957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938463"/>
            <a:ext cx="11470107" cy="3328737"/>
          </a:xfrm>
        </p:spPr>
        <p:txBody>
          <a:bodyPr>
            <a:normAutofit/>
          </a:bodyPr>
          <a:lstStyle/>
          <a:p>
            <a:pPr eaLnBrk="0" hangingPunct="0">
              <a:lnSpc>
                <a:spcPct val="150000"/>
              </a:lnSpc>
              <a:tabLst>
                <a:tab pos="457200" algn="l"/>
                <a:tab pos="731520" algn="l"/>
              </a:tabLst>
            </a:pPr>
            <a:endParaRPr lang="sk-SK" sz="2400" dirty="0">
              <a:latin typeface="Century Gothic" panose="020B0502020202020204" pitchFamily="34" charset="0"/>
            </a:endParaRPr>
          </a:p>
          <a:p>
            <a:pPr algn="just"/>
            <a:endParaRPr lang="sk-SK" sz="2400" b="1" dirty="0">
              <a:solidFill>
                <a:srgbClr val="A50021"/>
              </a:solidFill>
              <a:latin typeface="Century Gothic" panose="020B0502020202020204" pitchFamily="34" charset="0"/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b="1" dirty="0">
              <a:solidFill>
                <a:srgbClr val="A50021"/>
              </a:solidFill>
            </a:endParaRPr>
          </a:p>
          <a:p>
            <a:endParaRPr lang="sk-SK" dirty="0">
              <a:effectLst/>
              <a:latin typeface="Arial" panose="020B0604020202020204" pitchFamily="34" charset="0"/>
            </a:endParaRPr>
          </a:p>
          <a:p>
            <a:endParaRPr lang="sk-SK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23486" t="20928" r="22064" b="19222"/>
          <a:stretch/>
        </p:blipFill>
        <p:spPr>
          <a:xfrm>
            <a:off x="526472" y="1302327"/>
            <a:ext cx="5310909" cy="4378037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63677596"/>
              </p:ext>
            </p:extLst>
          </p:nvPr>
        </p:nvGraphicFramePr>
        <p:xfrm>
          <a:off x="5172364" y="1126838"/>
          <a:ext cx="6567054" cy="4784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bdĺžnik 3"/>
          <p:cNvSpPr/>
          <p:nvPr/>
        </p:nvSpPr>
        <p:spPr>
          <a:xfrm>
            <a:off x="549007" y="5855853"/>
            <a:ext cx="186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dirty="0"/>
              <a:t>Zdroj: </a:t>
            </a:r>
            <a:r>
              <a:rPr lang="sk-SK" dirty="0" err="1"/>
              <a:t>Baker</a:t>
            </a:r>
            <a:r>
              <a:rPr lang="sk-SK" dirty="0"/>
              <a:t>, 2004</a:t>
            </a:r>
          </a:p>
        </p:txBody>
      </p:sp>
    </p:spTree>
    <p:extLst>
      <p:ext uri="{BB962C8B-B14F-4D97-AF65-F5344CB8AC3E}">
        <p14:creationId xmlns:p14="http://schemas.microsoft.com/office/powerpoint/2010/main" val="406596756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171723"/>
      </a:dk1>
      <a:lt1>
        <a:srgbClr val="FFFFFF"/>
      </a:lt1>
      <a:dk2>
        <a:srgbClr val="434349"/>
      </a:dk2>
      <a:lt2>
        <a:srgbClr val="DFDFE6"/>
      </a:lt2>
      <a:accent1>
        <a:srgbClr val="C0202E"/>
      </a:accent1>
      <a:accent2>
        <a:srgbClr val="EE2441"/>
      </a:accent2>
      <a:accent3>
        <a:srgbClr val="F26C6D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429</Words>
  <Application>Microsoft Office PowerPoint</Application>
  <PresentationFormat>Širokouhlá</PresentationFormat>
  <Paragraphs>147</Paragraphs>
  <Slides>17</Slides>
  <Notes>10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9" baseType="lpstr">
      <vt:lpstr>.AppleSystemUIFont</vt:lpstr>
      <vt:lpstr>Arial</vt:lpstr>
      <vt:lpstr>Calibri</vt:lpstr>
      <vt:lpstr>Calibri Light</vt:lpstr>
      <vt:lpstr>Century Gothic</vt:lpstr>
      <vt:lpstr>Roboto Condensed</vt:lpstr>
      <vt:lpstr>Rockwell Nova Light</vt:lpstr>
      <vt:lpstr>Times New Roman</vt:lpstr>
      <vt:lpstr>Wingdings</vt:lpstr>
      <vt:lpstr>Motív Office</vt:lpstr>
      <vt:lpstr>Office Theme</vt:lpstr>
      <vt:lpstr>Document</vt:lpstr>
      <vt:lpstr>Prezentácia programu PowerPoint</vt:lpstr>
      <vt:lpstr>Podpora rozvoja kľúčových kompetencií žiakov stredných škôl v digitalizovanom školskom prostredí </vt:lpstr>
      <vt:lpstr>Prezentácia programu PowerPoint</vt:lpstr>
      <vt:lpstr>Prezentácia programu PowerPoint</vt:lpstr>
      <vt:lpstr>Spoločenská zodpovednosť jednotlivcov</vt:lpstr>
      <vt:lpstr>Zainteresované strany SZ</vt:lpstr>
      <vt:lpstr>Spoločenská zodpovednosť podnikov</vt:lpstr>
      <vt:lpstr>Zainteresované strany SZ</vt:lpstr>
      <vt:lpstr>Výhody SZ – pre koho?</vt:lpstr>
      <vt:lpstr>Lokálne partnerstvá – s kým sa spojiť?</vt:lpstr>
      <vt:lpstr>Prezentácia programu PowerPoint</vt:lpstr>
      <vt:lpstr>Prezentácia programu PowerPoint</vt:lpstr>
      <vt:lpstr>Prezentácia programu PowerPoint</vt:lpstr>
      <vt:lpstr>Prezentácia programu PowerPoint</vt:lpstr>
      <vt:lpstr>Ešte na zamyslenie... </vt:lpstr>
      <vt:lpstr>Pre zaujímavosť...</vt:lpstr>
      <vt:lpstr>„Priraď ma správne“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Rodina  v ekonomickej kríze analytická štúdia</dc:title>
  <dc:creator>S P</dc:creator>
  <cp:lastModifiedBy>Jana Šipošová | NHF EU v Bratislave</cp:lastModifiedBy>
  <cp:revision>48</cp:revision>
  <dcterms:created xsi:type="dcterms:W3CDTF">2020-09-27T19:05:57Z</dcterms:created>
  <dcterms:modified xsi:type="dcterms:W3CDTF">2023-05-28T15:56:12Z</dcterms:modified>
</cp:coreProperties>
</file>